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handoutMasterIdLst>
    <p:handoutMasterId r:id="rId14"/>
  </p:handoutMasterIdLst>
  <p:sldIdLst>
    <p:sldId id="480" r:id="rId5"/>
    <p:sldId id="580" r:id="rId6"/>
    <p:sldId id="581" r:id="rId7"/>
    <p:sldId id="582" r:id="rId8"/>
    <p:sldId id="583" r:id="rId9"/>
    <p:sldId id="584" r:id="rId10"/>
    <p:sldId id="579" r:id="rId11"/>
    <p:sldId id="585" r:id="rId12"/>
  </p:sldIdLst>
  <p:sldSz cx="9144000" cy="5143500" type="screen16x9"/>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65"/>
    <a:srgbClr val="888A8B"/>
    <a:srgbClr val="FFFFFF"/>
    <a:srgbClr val="ADDEFF"/>
    <a:srgbClr val="89D2FF"/>
    <a:srgbClr val="0098DB"/>
    <a:srgbClr val="DEF2FF"/>
    <a:srgbClr val="AAC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00" autoAdjust="0"/>
    <p:restoredTop sz="95474" autoAdjust="0"/>
  </p:normalViewPr>
  <p:slideViewPr>
    <p:cSldViewPr snapToGrid="0" snapToObjects="1">
      <p:cViewPr varScale="1">
        <p:scale>
          <a:sx n="115" d="100"/>
          <a:sy n="115" d="100"/>
        </p:scale>
        <p:origin x="162" y="108"/>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5" d="100"/>
          <a:sy n="95" d="100"/>
        </p:scale>
        <p:origin x="-3630"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62FA31D1-4B7B-4077-893D-2476ED0339C7}" type="datetimeFigureOut">
              <a:rPr lang="en-GB" smtClean="0"/>
              <a:t>07/11/2016</a:t>
            </a:fld>
            <a:endParaRPr lang="en-GB"/>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8A9A230C-9D80-48FE-90EC-651E41ACB554}" type="slidenum">
              <a:rPr lang="en-GB" smtClean="0"/>
              <a:t>‹#›</a:t>
            </a:fld>
            <a:endParaRPr lang="en-GB"/>
          </a:p>
        </p:txBody>
      </p:sp>
    </p:spTree>
    <p:extLst>
      <p:ext uri="{BB962C8B-B14F-4D97-AF65-F5344CB8AC3E}">
        <p14:creationId xmlns:p14="http://schemas.microsoft.com/office/powerpoint/2010/main" val="1256004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D73581A4-8FA3-4B6F-80FB-EEE826A94165}" type="datetimeFigureOut">
              <a:rPr lang="en-GB" smtClean="0"/>
              <a:t>07/11/2016</a:t>
            </a:fld>
            <a:endParaRPr lang="en-GB"/>
          </a:p>
        </p:txBody>
      </p:sp>
      <p:sp>
        <p:nvSpPr>
          <p:cNvPr id="4" name="Slide Image Placeholder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8F7DD0CD-5C67-4D2D-AC88-9EE4C5985D39}" type="slidenum">
              <a:rPr lang="en-GB" smtClean="0"/>
              <a:t>‹#›</a:t>
            </a:fld>
            <a:endParaRPr lang="en-GB"/>
          </a:p>
        </p:txBody>
      </p:sp>
    </p:spTree>
    <p:extLst>
      <p:ext uri="{BB962C8B-B14F-4D97-AF65-F5344CB8AC3E}">
        <p14:creationId xmlns:p14="http://schemas.microsoft.com/office/powerpoint/2010/main" val="2991187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7DD0CD-5C67-4D2D-AC88-9EE4C5985D39}" type="slidenum">
              <a:rPr lang="en-GB" smtClean="0">
                <a:solidFill>
                  <a:srgbClr val="004165"/>
                </a:solidFill>
              </a:rPr>
              <a:pPr/>
              <a:t>2</a:t>
            </a:fld>
            <a:endParaRPr lang="en-GB">
              <a:solidFill>
                <a:srgbClr val="004165"/>
              </a:solidFill>
            </a:endParaRPr>
          </a:p>
        </p:txBody>
      </p:sp>
    </p:spTree>
    <p:extLst>
      <p:ext uri="{BB962C8B-B14F-4D97-AF65-F5344CB8AC3E}">
        <p14:creationId xmlns:p14="http://schemas.microsoft.com/office/powerpoint/2010/main" val="1584876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7DD0CD-5C67-4D2D-AC88-9EE4C5985D39}" type="slidenum">
              <a:rPr lang="en-GB" smtClean="0">
                <a:solidFill>
                  <a:srgbClr val="004165"/>
                </a:solidFill>
              </a:rPr>
              <a:pPr/>
              <a:t>3</a:t>
            </a:fld>
            <a:endParaRPr lang="en-GB">
              <a:solidFill>
                <a:srgbClr val="004165"/>
              </a:solidFill>
            </a:endParaRPr>
          </a:p>
        </p:txBody>
      </p:sp>
    </p:spTree>
    <p:extLst>
      <p:ext uri="{BB962C8B-B14F-4D97-AF65-F5344CB8AC3E}">
        <p14:creationId xmlns:p14="http://schemas.microsoft.com/office/powerpoint/2010/main" val="2735627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7DD0CD-5C67-4D2D-AC88-9EE4C5985D39}" type="slidenum">
              <a:rPr lang="en-GB" smtClean="0">
                <a:solidFill>
                  <a:srgbClr val="004165"/>
                </a:solidFill>
              </a:rPr>
              <a:pPr/>
              <a:t>5</a:t>
            </a:fld>
            <a:endParaRPr lang="en-GB">
              <a:solidFill>
                <a:srgbClr val="004165"/>
              </a:solidFill>
            </a:endParaRPr>
          </a:p>
        </p:txBody>
      </p:sp>
    </p:spTree>
    <p:extLst>
      <p:ext uri="{BB962C8B-B14F-4D97-AF65-F5344CB8AC3E}">
        <p14:creationId xmlns:p14="http://schemas.microsoft.com/office/powerpoint/2010/main" val="105965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7DD0CD-5C67-4D2D-AC88-9EE4C5985D39}" type="slidenum">
              <a:rPr lang="en-GB" smtClean="0">
                <a:solidFill>
                  <a:srgbClr val="004165"/>
                </a:solidFill>
              </a:rPr>
              <a:pPr/>
              <a:t>6</a:t>
            </a:fld>
            <a:endParaRPr lang="en-GB">
              <a:solidFill>
                <a:srgbClr val="004165"/>
              </a:solidFill>
            </a:endParaRPr>
          </a:p>
        </p:txBody>
      </p:sp>
    </p:spTree>
    <p:extLst>
      <p:ext uri="{BB962C8B-B14F-4D97-AF65-F5344CB8AC3E}">
        <p14:creationId xmlns:p14="http://schemas.microsoft.com/office/powerpoint/2010/main" val="476926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09"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2160000" anchor="b" anchorCtr="0">
            <a:normAutofit/>
          </a:bodyPr>
          <a:lstStyle>
            <a:lvl1pPr algn="l">
              <a:lnSpc>
                <a:spcPct val="90000"/>
              </a:lnSpc>
              <a:defRPr sz="2800" b="1" cap="none" baseline="0">
                <a:solidFill>
                  <a:schemeClr val="bg1"/>
                </a:solidFill>
              </a:defRPr>
            </a:lvl1pPr>
          </a:lstStyle>
          <a:p>
            <a:r>
              <a:rPr lang="en-GB" noProof="0" smtClean="0"/>
              <a:t>Click to edit the master </a:t>
            </a:r>
            <a:br>
              <a:rPr lang="en-GB" noProof="0" smtClean="0"/>
            </a:br>
            <a:r>
              <a:rPr lang="en-GB" noProof="0" smtClean="0"/>
              <a:t>title of the powerpoint</a:t>
            </a:r>
            <a:endParaRPr lang="en-GB" noProof="0"/>
          </a:p>
        </p:txBody>
      </p:sp>
      <p:sp>
        <p:nvSpPr>
          <p:cNvPr id="3" name="Subtitle 2"/>
          <p:cNvSpPr>
            <a:spLocks noGrp="1"/>
          </p:cNvSpPr>
          <p:nvPr>
            <p:ph type="subTitle" idx="1" hasCustomPrompt="1"/>
          </p:nvPr>
        </p:nvSpPr>
        <p:spPr>
          <a:xfrm>
            <a:off x="554181" y="2629630"/>
            <a:ext cx="8035637" cy="477485"/>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4" name="Date Placeholder 2"/>
          <p:cNvSpPr>
            <a:spLocks noGrp="1"/>
          </p:cNvSpPr>
          <p:nvPr>
            <p:ph type="dt" sz="half" idx="10"/>
          </p:nvPr>
        </p:nvSpPr>
        <p:spPr>
          <a:xfrm>
            <a:off x="1970314" y="4880890"/>
            <a:ext cx="2269191" cy="132608"/>
          </a:xfrm>
        </p:spPr>
        <p:txBody>
          <a:bodyPr/>
          <a:lstStyle>
            <a:lvl1pPr>
              <a:defRPr>
                <a:solidFill>
                  <a:schemeClr val="bg1"/>
                </a:solidFill>
              </a:defRPr>
            </a:lvl1pPr>
          </a:lstStyle>
          <a:p>
            <a:fld id="{F42592EE-31BA-47DF-9581-D2FFDD6B82C0}" type="datetime3">
              <a:rPr lang="en-GB" noProof="0" smtClean="0"/>
              <a:t>7 November, 2016</a:t>
            </a:fld>
            <a:endParaRPr lang="en-GB" noProof="0"/>
          </a:p>
        </p:txBody>
      </p:sp>
      <p:sp>
        <p:nvSpPr>
          <p:cNvPr id="18" name="Footer Placeholder 3"/>
          <p:cNvSpPr>
            <a:spLocks noGrp="1"/>
          </p:cNvSpPr>
          <p:nvPr>
            <p:ph type="ftr" sz="quarter" idx="11"/>
          </p:nvPr>
        </p:nvSpPr>
        <p:spPr>
          <a:xfrm>
            <a:off x="554181" y="4880890"/>
            <a:ext cx="1416133" cy="132608"/>
          </a:xfrm>
        </p:spPr>
        <p:txBody>
          <a:bodyPr/>
          <a:lstStyle>
            <a:lvl1pPr>
              <a:defRPr>
                <a:solidFill>
                  <a:schemeClr val="bg1"/>
                </a:solidFill>
              </a:defRPr>
            </a:lvl1pPr>
          </a:lstStyle>
          <a:p>
            <a:r>
              <a:rPr lang="en-GB" noProof="0" smtClean="0"/>
              <a:t>© DHI</a:t>
            </a:r>
            <a:endParaRPr lang="en-GB" noProof="0"/>
          </a:p>
        </p:txBody>
      </p:sp>
      <p:sp>
        <p:nvSpPr>
          <p:cNvPr id="19" name="Slide Number Placeholder 4"/>
          <p:cNvSpPr>
            <a:spLocks noGrp="1"/>
          </p:cNvSpPr>
          <p:nvPr>
            <p:ph type="sldNum" sz="quarter" idx="12"/>
          </p:nvPr>
        </p:nvSpPr>
        <p:spPr>
          <a:xfrm>
            <a:off x="4239505" y="4880890"/>
            <a:ext cx="516591" cy="132608"/>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5600" y="4104000"/>
            <a:ext cx="1355040" cy="760651"/>
          </a:xfrm>
          <a:prstGeom prst="rect">
            <a:avLst/>
          </a:prstGeom>
        </p:spPr>
      </p:pic>
    </p:spTree>
    <p:extLst>
      <p:ext uri="{BB962C8B-B14F-4D97-AF65-F5344CB8AC3E}">
        <p14:creationId xmlns:p14="http://schemas.microsoft.com/office/powerpoint/2010/main" val="2392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 dou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2"/>
          <p:cNvSpPr>
            <a:spLocks noGrp="1"/>
          </p:cNvSpPr>
          <p:nvPr>
            <p:ph type="dt" sz="half" idx="10"/>
          </p:nvPr>
        </p:nvSpPr>
        <p:spPr/>
        <p:txBody>
          <a:bodyPr/>
          <a:lstStyle/>
          <a:p>
            <a:fld id="{86F52525-F466-4FB0-B4A5-D3F850A415BE}" type="datetime3">
              <a:rPr lang="en-GB" noProof="0" smtClean="0"/>
              <a:t>7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554039" y="1192306"/>
            <a:ext cx="3740944" cy="309282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Content Placeholder 6"/>
          <p:cNvSpPr>
            <a:spLocks noGrp="1"/>
          </p:cNvSpPr>
          <p:nvPr>
            <p:ph sz="quarter" idx="14"/>
          </p:nvPr>
        </p:nvSpPr>
        <p:spPr>
          <a:xfrm>
            <a:off x="4849019" y="1192306"/>
            <a:ext cx="3740944" cy="309282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28"/>
          <p:cNvSpPr>
            <a:spLocks noGrp="1"/>
          </p:cNvSpPr>
          <p:nvPr>
            <p:ph type="body" sz="quarter" idx="21" hasCustomPrompt="1"/>
          </p:nvPr>
        </p:nvSpPr>
        <p:spPr>
          <a:xfrm>
            <a:off x="4849019" y="4360929"/>
            <a:ext cx="3740799"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741658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B dou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2"/>
          <p:cNvSpPr>
            <a:spLocks noGrp="1"/>
          </p:cNvSpPr>
          <p:nvPr>
            <p:ph type="dt" sz="half" idx="10"/>
          </p:nvPr>
        </p:nvSpPr>
        <p:spPr/>
        <p:txBody>
          <a:bodyPr/>
          <a:lstStyle/>
          <a:p>
            <a:fld id="{48247A6E-A765-427D-A896-A8DCD66B539B}" type="datetime3">
              <a:rPr lang="en-GB" noProof="0" smtClean="0"/>
              <a:t>7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9" name="Rectangle 8"/>
          <p:cNvSpPr/>
          <p:nvPr userDrawn="1"/>
        </p:nvSpPr>
        <p:spPr>
          <a:xfrm flipV="1">
            <a:off x="0" y="5086512"/>
            <a:ext cx="9144000" cy="56988"/>
          </a:xfrm>
          <a:prstGeom prst="rect">
            <a:avLst/>
          </a:prstGeom>
          <a:gradFill flip="none" rotWithShape="1">
            <a:gsLst>
              <a:gs pos="44000">
                <a:schemeClr val="accent1"/>
              </a:gs>
              <a:gs pos="100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Content Placeholder 6"/>
          <p:cNvSpPr>
            <a:spLocks noGrp="1"/>
          </p:cNvSpPr>
          <p:nvPr>
            <p:ph sz="quarter" idx="13"/>
          </p:nvPr>
        </p:nvSpPr>
        <p:spPr>
          <a:xfrm>
            <a:off x="554039" y="1192306"/>
            <a:ext cx="3740944" cy="309282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Content Placeholder 6"/>
          <p:cNvSpPr>
            <a:spLocks noGrp="1"/>
          </p:cNvSpPr>
          <p:nvPr>
            <p:ph sz="quarter" idx="14"/>
          </p:nvPr>
        </p:nvSpPr>
        <p:spPr>
          <a:xfrm>
            <a:off x="4849019" y="1192306"/>
            <a:ext cx="3740944" cy="309282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1" name="Text Placeholder 28"/>
          <p:cNvSpPr>
            <a:spLocks noGrp="1"/>
          </p:cNvSpPr>
          <p:nvPr>
            <p:ph type="body" sz="quarter" idx="21" hasCustomPrompt="1"/>
          </p:nvPr>
        </p:nvSpPr>
        <p:spPr>
          <a:xfrm>
            <a:off x="4849019" y="4360929"/>
            <a:ext cx="3740799"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1800648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C dou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2"/>
          <p:cNvSpPr>
            <a:spLocks noGrp="1"/>
          </p:cNvSpPr>
          <p:nvPr>
            <p:ph type="dt" sz="half" idx="10"/>
          </p:nvPr>
        </p:nvSpPr>
        <p:spPr/>
        <p:txBody>
          <a:bodyPr/>
          <a:lstStyle/>
          <a:p>
            <a:fld id="{9BC70B4F-6875-422F-B92B-A23E759E34B6}" type="datetime3">
              <a:rPr lang="en-GB" noProof="0" smtClean="0"/>
              <a:t>7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9" name="Rectangle 8"/>
          <p:cNvSpPr/>
          <p:nvPr userDrawn="1"/>
        </p:nvSpPr>
        <p:spPr>
          <a:xfrm flipV="1">
            <a:off x="0" y="5086512"/>
            <a:ext cx="9144000" cy="56988"/>
          </a:xfrm>
          <a:prstGeom prst="rect">
            <a:avLst/>
          </a:prstGeom>
          <a:gradFill flip="none" rotWithShape="1">
            <a:gsLst>
              <a:gs pos="44000">
                <a:schemeClr val="accent3"/>
              </a:gs>
              <a:gs pos="100000">
                <a:schemeClr val="accent3">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Content Placeholder 6"/>
          <p:cNvSpPr>
            <a:spLocks noGrp="1"/>
          </p:cNvSpPr>
          <p:nvPr>
            <p:ph sz="quarter" idx="13"/>
          </p:nvPr>
        </p:nvSpPr>
        <p:spPr>
          <a:xfrm>
            <a:off x="554039" y="1192306"/>
            <a:ext cx="3740944" cy="309282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Content Placeholder 6"/>
          <p:cNvSpPr>
            <a:spLocks noGrp="1"/>
          </p:cNvSpPr>
          <p:nvPr>
            <p:ph sz="quarter" idx="14"/>
          </p:nvPr>
        </p:nvSpPr>
        <p:spPr>
          <a:xfrm>
            <a:off x="4849019" y="1192306"/>
            <a:ext cx="3740944" cy="309282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1" name="Text Placeholder 28"/>
          <p:cNvSpPr>
            <a:spLocks noGrp="1"/>
          </p:cNvSpPr>
          <p:nvPr>
            <p:ph type="body" sz="quarter" idx="21" hasCustomPrompt="1"/>
          </p:nvPr>
        </p:nvSpPr>
        <p:spPr>
          <a:xfrm>
            <a:off x="4849019" y="4360929"/>
            <a:ext cx="3740799"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1052978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A82F2E-59B7-45FF-A5A2-C5F0322F4019}" type="datetime3">
              <a:rPr lang="en-GB" noProof="0" smtClean="0"/>
              <a:t>7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554038" y="508001"/>
            <a:ext cx="8035780" cy="3777128"/>
          </a:xfrm>
        </p:spPr>
        <p:txBody>
          <a:bodyPr anchor="ctr" anchorCtr="0"/>
          <a:lstStyle>
            <a:lvl1pPr marL="0" indent="0" algn="ctr">
              <a:buNone/>
              <a:defRPr/>
            </a:lvl1pPr>
          </a:lstStyle>
          <a:p>
            <a:r>
              <a:rPr lang="en-GB" noProof="0" smtClean="0"/>
              <a:t>Click icon to add picture</a:t>
            </a:r>
            <a:endParaRPr lang="en-GB" noProof="0"/>
          </a:p>
        </p:txBody>
      </p:sp>
      <p:sp>
        <p:nvSpPr>
          <p:cNvPr id="7" name="Text Placeholder 28"/>
          <p:cNvSpPr>
            <a:spLocks noGrp="1"/>
          </p:cNvSpPr>
          <p:nvPr>
            <p:ph type="body" sz="quarter" idx="18" hasCustomPrompt="1"/>
          </p:nvPr>
        </p:nvSpPr>
        <p:spPr>
          <a:xfrm>
            <a:off x="554038" y="4360929"/>
            <a:ext cx="803578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129609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B">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A23ED5-5D2E-481C-9E07-A5057D8B8E2D}" type="datetime3">
              <a:rPr lang="en-GB" noProof="0" smtClean="0"/>
              <a:t>7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Rectangle 6"/>
          <p:cNvSpPr/>
          <p:nvPr userDrawn="1"/>
        </p:nvSpPr>
        <p:spPr>
          <a:xfrm flipV="1">
            <a:off x="0" y="5086512"/>
            <a:ext cx="9144000" cy="56988"/>
          </a:xfrm>
          <a:prstGeom prst="rect">
            <a:avLst/>
          </a:prstGeom>
          <a:gradFill flip="none" rotWithShape="1">
            <a:gsLst>
              <a:gs pos="44000">
                <a:schemeClr val="accent1"/>
              </a:gs>
              <a:gs pos="100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Picture Placeholder 4"/>
          <p:cNvSpPr>
            <a:spLocks noGrp="1"/>
          </p:cNvSpPr>
          <p:nvPr>
            <p:ph type="pic" sz="quarter" idx="14"/>
          </p:nvPr>
        </p:nvSpPr>
        <p:spPr>
          <a:xfrm>
            <a:off x="554038" y="508001"/>
            <a:ext cx="8035780" cy="3777128"/>
          </a:xfrm>
        </p:spPr>
        <p:txBody>
          <a:bodyPr anchor="ctr" anchorCtr="0"/>
          <a:lstStyle>
            <a:lvl1pPr marL="0" indent="0" algn="ctr">
              <a:buNone/>
              <a:defRPr/>
            </a:lvl1pPr>
          </a:lstStyle>
          <a:p>
            <a:r>
              <a:rPr lang="en-GB" noProof="0" smtClean="0"/>
              <a:t>Click icon to add picture</a:t>
            </a:r>
            <a:endParaRPr lang="en-GB" noProof="0"/>
          </a:p>
        </p:txBody>
      </p:sp>
      <p:sp>
        <p:nvSpPr>
          <p:cNvPr id="8" name="Text Placeholder 28"/>
          <p:cNvSpPr>
            <a:spLocks noGrp="1"/>
          </p:cNvSpPr>
          <p:nvPr>
            <p:ph type="body" sz="quarter" idx="18" hasCustomPrompt="1"/>
          </p:nvPr>
        </p:nvSpPr>
        <p:spPr>
          <a:xfrm>
            <a:off x="554038" y="4360929"/>
            <a:ext cx="803578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1768870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F76E7D-9ED8-4A6B-95EA-197FF19C2AA7}" type="datetime3">
              <a:rPr lang="en-GB" noProof="0" smtClean="0"/>
              <a:t>7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9" name="Rectangle 8"/>
          <p:cNvSpPr/>
          <p:nvPr userDrawn="1"/>
        </p:nvSpPr>
        <p:spPr>
          <a:xfrm flipV="1">
            <a:off x="0" y="5086512"/>
            <a:ext cx="9144000" cy="56988"/>
          </a:xfrm>
          <a:prstGeom prst="rect">
            <a:avLst/>
          </a:prstGeom>
          <a:gradFill flip="none" rotWithShape="1">
            <a:gsLst>
              <a:gs pos="44000">
                <a:schemeClr val="accent3"/>
              </a:gs>
              <a:gs pos="100000">
                <a:schemeClr val="accent3">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Picture Placeholder 4"/>
          <p:cNvSpPr>
            <a:spLocks noGrp="1"/>
          </p:cNvSpPr>
          <p:nvPr>
            <p:ph type="pic" sz="quarter" idx="14"/>
          </p:nvPr>
        </p:nvSpPr>
        <p:spPr>
          <a:xfrm>
            <a:off x="554038" y="508001"/>
            <a:ext cx="8035780" cy="3777128"/>
          </a:xfrm>
        </p:spPr>
        <p:txBody>
          <a:bodyPr anchor="ctr" anchorCtr="0"/>
          <a:lstStyle>
            <a:lvl1pPr marL="0" indent="0" algn="ctr">
              <a:buNone/>
              <a:defRPr/>
            </a:lvl1pPr>
          </a:lstStyle>
          <a:p>
            <a:r>
              <a:rPr lang="en-GB" noProof="0" smtClean="0"/>
              <a:t>Click icon to add picture</a:t>
            </a:r>
            <a:endParaRPr lang="en-GB" noProof="0"/>
          </a:p>
        </p:txBody>
      </p:sp>
      <p:sp>
        <p:nvSpPr>
          <p:cNvPr id="7" name="Text Placeholder 28"/>
          <p:cNvSpPr>
            <a:spLocks noGrp="1"/>
          </p:cNvSpPr>
          <p:nvPr>
            <p:ph type="body" sz="quarter" idx="18" hasCustomPrompt="1"/>
          </p:nvPr>
        </p:nvSpPr>
        <p:spPr>
          <a:xfrm>
            <a:off x="554038" y="4360929"/>
            <a:ext cx="803578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3079327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Images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2"/>
          <p:cNvSpPr>
            <a:spLocks noGrp="1"/>
          </p:cNvSpPr>
          <p:nvPr>
            <p:ph type="dt" sz="half" idx="10"/>
          </p:nvPr>
        </p:nvSpPr>
        <p:spPr/>
        <p:txBody>
          <a:bodyPr/>
          <a:lstStyle/>
          <a:p>
            <a:fld id="{6214A57D-862B-4FEB-9D7B-19B7FAFFB2A6}" type="datetime3">
              <a:rPr lang="en-GB" noProof="0" smtClean="0"/>
              <a:t>7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554038" y="1192307"/>
            <a:ext cx="8035925" cy="114449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Picture Placeholder 4"/>
          <p:cNvSpPr>
            <a:spLocks noGrp="1"/>
          </p:cNvSpPr>
          <p:nvPr>
            <p:ph type="pic" sz="quarter" idx="14"/>
          </p:nvPr>
        </p:nvSpPr>
        <p:spPr>
          <a:xfrm>
            <a:off x="554038"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4" name="Picture Placeholder 4"/>
          <p:cNvSpPr>
            <a:spLocks noGrp="1"/>
          </p:cNvSpPr>
          <p:nvPr>
            <p:ph type="pic" sz="quarter" idx="15"/>
          </p:nvPr>
        </p:nvSpPr>
        <p:spPr>
          <a:xfrm>
            <a:off x="2634577"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5" name="Picture Placeholder 4"/>
          <p:cNvSpPr>
            <a:spLocks noGrp="1"/>
          </p:cNvSpPr>
          <p:nvPr>
            <p:ph type="pic" sz="quarter" idx="16"/>
          </p:nvPr>
        </p:nvSpPr>
        <p:spPr>
          <a:xfrm>
            <a:off x="4715116"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6" name="Picture Placeholder 4"/>
          <p:cNvSpPr>
            <a:spLocks noGrp="1"/>
          </p:cNvSpPr>
          <p:nvPr>
            <p:ph type="pic" sz="quarter" idx="17"/>
          </p:nvPr>
        </p:nvSpPr>
        <p:spPr>
          <a:xfrm>
            <a:off x="6795654"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1" name="Text Placeholder 28"/>
          <p:cNvSpPr>
            <a:spLocks noGrp="1"/>
          </p:cNvSpPr>
          <p:nvPr>
            <p:ph type="body" sz="quarter" idx="18" hasCustomPrompt="1"/>
          </p:nvPr>
        </p:nvSpPr>
        <p:spPr>
          <a:xfrm>
            <a:off x="554038"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2" name="Text Placeholder 28"/>
          <p:cNvSpPr>
            <a:spLocks noGrp="1"/>
          </p:cNvSpPr>
          <p:nvPr>
            <p:ph type="body" sz="quarter" idx="19" hasCustomPrompt="1"/>
          </p:nvPr>
        </p:nvSpPr>
        <p:spPr>
          <a:xfrm>
            <a:off x="2634577"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715116"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6793458"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668257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2"/>
          <p:cNvSpPr>
            <a:spLocks noGrp="1"/>
          </p:cNvSpPr>
          <p:nvPr>
            <p:ph type="dt" sz="half" idx="10"/>
          </p:nvPr>
        </p:nvSpPr>
        <p:spPr/>
        <p:txBody>
          <a:bodyPr/>
          <a:lstStyle/>
          <a:p>
            <a:fld id="{00D5D66D-6C4A-46DB-9A23-517C2C77FD50}" type="datetime3">
              <a:rPr lang="en-GB" noProof="0" smtClean="0"/>
              <a:t>7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554038" y="1192307"/>
            <a:ext cx="8035925" cy="114449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Picture Placeholder 4"/>
          <p:cNvSpPr>
            <a:spLocks noGrp="1"/>
          </p:cNvSpPr>
          <p:nvPr>
            <p:ph type="pic" sz="quarter" idx="14"/>
          </p:nvPr>
        </p:nvSpPr>
        <p:spPr>
          <a:xfrm>
            <a:off x="554038"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4" name="Picture Placeholder 4"/>
          <p:cNvSpPr>
            <a:spLocks noGrp="1"/>
          </p:cNvSpPr>
          <p:nvPr>
            <p:ph type="pic" sz="quarter" idx="15"/>
          </p:nvPr>
        </p:nvSpPr>
        <p:spPr>
          <a:xfrm>
            <a:off x="2634577"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5" name="Picture Placeholder 4"/>
          <p:cNvSpPr>
            <a:spLocks noGrp="1"/>
          </p:cNvSpPr>
          <p:nvPr>
            <p:ph type="pic" sz="quarter" idx="16"/>
          </p:nvPr>
        </p:nvSpPr>
        <p:spPr>
          <a:xfrm>
            <a:off x="4715116"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6" name="Picture Placeholder 4"/>
          <p:cNvSpPr>
            <a:spLocks noGrp="1"/>
          </p:cNvSpPr>
          <p:nvPr>
            <p:ph type="pic" sz="quarter" idx="17"/>
          </p:nvPr>
        </p:nvSpPr>
        <p:spPr>
          <a:xfrm>
            <a:off x="6795654"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1" name="Rectangle 10"/>
          <p:cNvSpPr/>
          <p:nvPr userDrawn="1"/>
        </p:nvSpPr>
        <p:spPr>
          <a:xfrm flipV="1">
            <a:off x="0" y="5086512"/>
            <a:ext cx="9144000" cy="56988"/>
          </a:xfrm>
          <a:prstGeom prst="rect">
            <a:avLst/>
          </a:prstGeom>
          <a:gradFill flip="none" rotWithShape="1">
            <a:gsLst>
              <a:gs pos="44000">
                <a:schemeClr val="accent1"/>
              </a:gs>
              <a:gs pos="100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Text Placeholder 28"/>
          <p:cNvSpPr>
            <a:spLocks noGrp="1"/>
          </p:cNvSpPr>
          <p:nvPr>
            <p:ph type="body" sz="quarter" idx="18" hasCustomPrompt="1"/>
          </p:nvPr>
        </p:nvSpPr>
        <p:spPr>
          <a:xfrm>
            <a:off x="554038"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19" hasCustomPrompt="1"/>
          </p:nvPr>
        </p:nvSpPr>
        <p:spPr>
          <a:xfrm>
            <a:off x="2634577"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0" hasCustomPrompt="1"/>
          </p:nvPr>
        </p:nvSpPr>
        <p:spPr>
          <a:xfrm>
            <a:off x="4715116"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8" name="Text Placeholder 28"/>
          <p:cNvSpPr>
            <a:spLocks noGrp="1"/>
          </p:cNvSpPr>
          <p:nvPr>
            <p:ph type="body" sz="quarter" idx="21" hasCustomPrompt="1"/>
          </p:nvPr>
        </p:nvSpPr>
        <p:spPr>
          <a:xfrm>
            <a:off x="6793458"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08805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2"/>
          <p:cNvSpPr>
            <a:spLocks noGrp="1"/>
          </p:cNvSpPr>
          <p:nvPr>
            <p:ph type="dt" sz="half" idx="10"/>
          </p:nvPr>
        </p:nvSpPr>
        <p:spPr/>
        <p:txBody>
          <a:bodyPr/>
          <a:lstStyle/>
          <a:p>
            <a:fld id="{25DBA045-893D-4C3C-BE98-7EBFE15F847A}" type="datetime3">
              <a:rPr lang="en-GB" noProof="0" smtClean="0"/>
              <a:t>7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554038" y="1192307"/>
            <a:ext cx="8035925" cy="114449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Picture Placeholder 4"/>
          <p:cNvSpPr>
            <a:spLocks noGrp="1"/>
          </p:cNvSpPr>
          <p:nvPr>
            <p:ph type="pic" sz="quarter" idx="14"/>
          </p:nvPr>
        </p:nvSpPr>
        <p:spPr>
          <a:xfrm>
            <a:off x="554038"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4" name="Picture Placeholder 4"/>
          <p:cNvSpPr>
            <a:spLocks noGrp="1"/>
          </p:cNvSpPr>
          <p:nvPr>
            <p:ph type="pic" sz="quarter" idx="15"/>
          </p:nvPr>
        </p:nvSpPr>
        <p:spPr>
          <a:xfrm>
            <a:off x="2634577"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5" name="Picture Placeholder 4"/>
          <p:cNvSpPr>
            <a:spLocks noGrp="1"/>
          </p:cNvSpPr>
          <p:nvPr>
            <p:ph type="pic" sz="quarter" idx="16"/>
          </p:nvPr>
        </p:nvSpPr>
        <p:spPr>
          <a:xfrm>
            <a:off x="4715116"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6" name="Picture Placeholder 4"/>
          <p:cNvSpPr>
            <a:spLocks noGrp="1"/>
          </p:cNvSpPr>
          <p:nvPr>
            <p:ph type="pic" sz="quarter" idx="17"/>
          </p:nvPr>
        </p:nvSpPr>
        <p:spPr>
          <a:xfrm>
            <a:off x="6795654"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1" name="Rectangle 10"/>
          <p:cNvSpPr/>
          <p:nvPr userDrawn="1"/>
        </p:nvSpPr>
        <p:spPr>
          <a:xfrm flipV="1">
            <a:off x="0" y="5086512"/>
            <a:ext cx="9144000" cy="56988"/>
          </a:xfrm>
          <a:prstGeom prst="rect">
            <a:avLst/>
          </a:prstGeom>
          <a:gradFill flip="none" rotWithShape="1">
            <a:gsLst>
              <a:gs pos="44000">
                <a:schemeClr val="accent3"/>
              </a:gs>
              <a:gs pos="100000">
                <a:schemeClr val="accent3">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Text Placeholder 28"/>
          <p:cNvSpPr>
            <a:spLocks noGrp="1"/>
          </p:cNvSpPr>
          <p:nvPr>
            <p:ph type="body" sz="quarter" idx="18" hasCustomPrompt="1"/>
          </p:nvPr>
        </p:nvSpPr>
        <p:spPr>
          <a:xfrm>
            <a:off x="554038"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19" hasCustomPrompt="1"/>
          </p:nvPr>
        </p:nvSpPr>
        <p:spPr>
          <a:xfrm>
            <a:off x="2634577"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0" hasCustomPrompt="1"/>
          </p:nvPr>
        </p:nvSpPr>
        <p:spPr>
          <a:xfrm>
            <a:off x="4715116"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8" name="Text Placeholder 28"/>
          <p:cNvSpPr>
            <a:spLocks noGrp="1"/>
          </p:cNvSpPr>
          <p:nvPr>
            <p:ph type="body" sz="quarter" idx="21" hasCustomPrompt="1"/>
          </p:nvPr>
        </p:nvSpPr>
        <p:spPr>
          <a:xfrm>
            <a:off x="6793458"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292501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554039" y="2075292"/>
            <a:ext cx="4864628" cy="477485"/>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Click to edit Master text styles</a:t>
            </a:r>
          </a:p>
        </p:txBody>
      </p:sp>
      <p:sp>
        <p:nvSpPr>
          <p:cNvPr id="19" name="Date Placeholder 2"/>
          <p:cNvSpPr>
            <a:spLocks noGrp="1"/>
          </p:cNvSpPr>
          <p:nvPr>
            <p:ph type="dt" sz="half" idx="10"/>
          </p:nvPr>
        </p:nvSpPr>
        <p:spPr>
          <a:xfrm>
            <a:off x="1970314" y="4886789"/>
            <a:ext cx="2269191" cy="132608"/>
          </a:xfrm>
        </p:spPr>
        <p:txBody>
          <a:bodyPr/>
          <a:lstStyle>
            <a:lvl1pPr>
              <a:defRPr>
                <a:solidFill>
                  <a:schemeClr val="bg1"/>
                </a:solidFill>
              </a:defRPr>
            </a:lvl1pPr>
          </a:lstStyle>
          <a:p>
            <a:fld id="{5F99DD68-5DBF-4BD4-BCEA-3BC0CF08E8CA}" type="datetime3">
              <a:rPr lang="en-GB" noProof="0" smtClean="0"/>
              <a:t>7 November, 2016</a:t>
            </a:fld>
            <a:endParaRPr lang="en-GB" noProof="0"/>
          </a:p>
        </p:txBody>
      </p:sp>
      <p:sp>
        <p:nvSpPr>
          <p:cNvPr id="20" name="Footer Placeholder 3"/>
          <p:cNvSpPr>
            <a:spLocks noGrp="1"/>
          </p:cNvSpPr>
          <p:nvPr>
            <p:ph type="ftr" sz="quarter" idx="11"/>
          </p:nvPr>
        </p:nvSpPr>
        <p:spPr>
          <a:xfrm>
            <a:off x="554181" y="4886789"/>
            <a:ext cx="1416133" cy="132608"/>
          </a:xfrm>
        </p:spPr>
        <p:txBody>
          <a:bodyPr/>
          <a:lstStyle>
            <a:lvl1pPr>
              <a:defRPr>
                <a:solidFill>
                  <a:schemeClr val="bg1"/>
                </a:solidFill>
              </a:defRPr>
            </a:lvl1pPr>
          </a:lstStyle>
          <a:p>
            <a:r>
              <a:rPr lang="en-GB" noProof="0" smtClean="0"/>
              <a:t>© DHI</a:t>
            </a:r>
            <a:endParaRPr lang="en-GB" noProof="0"/>
          </a:p>
        </p:txBody>
      </p:sp>
      <p:sp>
        <p:nvSpPr>
          <p:cNvPr id="21" name="Slide Number Placeholder 4"/>
          <p:cNvSpPr>
            <a:spLocks noGrp="1"/>
          </p:cNvSpPr>
          <p:nvPr>
            <p:ph type="sldNum" sz="quarter" idx="12"/>
          </p:nvPr>
        </p:nvSpPr>
        <p:spPr>
          <a:xfrm>
            <a:off x="4239505" y="4886789"/>
            <a:ext cx="516591" cy="132608"/>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49" y="4602129"/>
            <a:ext cx="664949" cy="417266"/>
          </a:xfrm>
          <a:prstGeom prst="rect">
            <a:avLst/>
          </a:prstGeom>
        </p:spPr>
      </p:pic>
    </p:spTree>
    <p:extLst>
      <p:ext uri="{BB962C8B-B14F-4D97-AF65-F5344CB8AC3E}">
        <p14:creationId xmlns:p14="http://schemas.microsoft.com/office/powerpoint/2010/main" val="148700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bg>
      <p:bgPr>
        <a:gradFill>
          <a:gsLst>
            <a:gs pos="44000">
              <a:schemeClr val="tx1"/>
            </a:gs>
            <a:gs pos="100000">
              <a:schemeClr val="accent1">
                <a:lumMod val="75000"/>
              </a:schemeClr>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09"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2160000" anchor="b" anchorCtr="0">
            <a:normAutofit/>
          </a:bodyPr>
          <a:lstStyle>
            <a:lvl1pPr algn="l">
              <a:lnSpc>
                <a:spcPct val="90000"/>
              </a:lnSpc>
              <a:defRPr sz="2800" b="1" cap="none" baseline="0">
                <a:solidFill>
                  <a:schemeClr val="bg1"/>
                </a:solidFill>
              </a:defRPr>
            </a:lvl1pPr>
          </a:lstStyle>
          <a:p>
            <a:r>
              <a:rPr lang="en-GB" noProof="0" smtClean="0"/>
              <a:t>Click to edit the master </a:t>
            </a:r>
            <a:br>
              <a:rPr lang="en-GB" noProof="0" smtClean="0"/>
            </a:br>
            <a:r>
              <a:rPr lang="en-GB" noProof="0" smtClean="0"/>
              <a:t>title of the powerpoint</a:t>
            </a:r>
            <a:endParaRPr lang="en-GB" noProof="0"/>
          </a:p>
        </p:txBody>
      </p:sp>
      <p:sp>
        <p:nvSpPr>
          <p:cNvPr id="3" name="Subtitle 2"/>
          <p:cNvSpPr>
            <a:spLocks noGrp="1"/>
          </p:cNvSpPr>
          <p:nvPr>
            <p:ph type="subTitle" idx="1" hasCustomPrompt="1"/>
          </p:nvPr>
        </p:nvSpPr>
        <p:spPr>
          <a:xfrm>
            <a:off x="554181" y="2629630"/>
            <a:ext cx="8035637" cy="477485"/>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4" name="Date Placeholder 2"/>
          <p:cNvSpPr>
            <a:spLocks noGrp="1"/>
          </p:cNvSpPr>
          <p:nvPr>
            <p:ph type="dt" sz="half" idx="10"/>
          </p:nvPr>
        </p:nvSpPr>
        <p:spPr>
          <a:xfrm>
            <a:off x="1970314" y="4880890"/>
            <a:ext cx="2269191" cy="132608"/>
          </a:xfrm>
        </p:spPr>
        <p:txBody>
          <a:bodyPr/>
          <a:lstStyle>
            <a:lvl1pPr>
              <a:defRPr>
                <a:solidFill>
                  <a:schemeClr val="bg1"/>
                </a:solidFill>
              </a:defRPr>
            </a:lvl1pPr>
          </a:lstStyle>
          <a:p>
            <a:fld id="{CF0C34F2-A548-4765-A20C-61469F21E646}" type="datetime3">
              <a:rPr lang="en-GB" noProof="0" smtClean="0"/>
              <a:t>7 November, 2016</a:t>
            </a:fld>
            <a:endParaRPr lang="en-GB" noProof="0"/>
          </a:p>
        </p:txBody>
      </p:sp>
      <p:sp>
        <p:nvSpPr>
          <p:cNvPr id="18" name="Footer Placeholder 3"/>
          <p:cNvSpPr>
            <a:spLocks noGrp="1"/>
          </p:cNvSpPr>
          <p:nvPr>
            <p:ph type="ftr" sz="quarter" idx="11"/>
          </p:nvPr>
        </p:nvSpPr>
        <p:spPr>
          <a:xfrm>
            <a:off x="554181" y="4880890"/>
            <a:ext cx="1416133" cy="132608"/>
          </a:xfrm>
        </p:spPr>
        <p:txBody>
          <a:bodyPr/>
          <a:lstStyle>
            <a:lvl1pPr>
              <a:defRPr>
                <a:solidFill>
                  <a:schemeClr val="bg1"/>
                </a:solidFill>
              </a:defRPr>
            </a:lvl1pPr>
          </a:lstStyle>
          <a:p>
            <a:r>
              <a:rPr lang="en-GB" noProof="0" smtClean="0"/>
              <a:t>© DHI</a:t>
            </a:r>
            <a:endParaRPr lang="en-GB" noProof="0"/>
          </a:p>
        </p:txBody>
      </p:sp>
      <p:sp>
        <p:nvSpPr>
          <p:cNvPr id="19" name="Slide Number Placeholder 4"/>
          <p:cNvSpPr>
            <a:spLocks noGrp="1"/>
          </p:cNvSpPr>
          <p:nvPr>
            <p:ph type="sldNum" sz="quarter" idx="12"/>
          </p:nvPr>
        </p:nvSpPr>
        <p:spPr>
          <a:xfrm>
            <a:off x="4239505" y="4880890"/>
            <a:ext cx="516591" cy="132608"/>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5600" y="4104000"/>
            <a:ext cx="1355040" cy="760651"/>
          </a:xfrm>
          <a:prstGeom prst="rect">
            <a:avLst/>
          </a:prstGeom>
        </p:spPr>
      </p:pic>
    </p:spTree>
    <p:extLst>
      <p:ext uri="{BB962C8B-B14F-4D97-AF65-F5344CB8AC3E}">
        <p14:creationId xmlns:p14="http://schemas.microsoft.com/office/powerpoint/2010/main" val="303795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bout DHI">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gradFill>
            <a:gsLst>
              <a:gs pos="0">
                <a:schemeClr val="tx1"/>
              </a:gs>
              <a:gs pos="61000">
                <a:schemeClr val="tx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96" b="45026"/>
          <a:stretch/>
        </p:blipFill>
        <p:spPr>
          <a:xfrm>
            <a:off x="2472244" y="293311"/>
            <a:ext cx="6671756" cy="4850189"/>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8BE5F4B1-F972-44FC-BE00-CF76D8531002}" type="datetime3">
              <a:rPr lang="en-GB" noProof="0" smtClean="0"/>
              <a:t>7 November, 2016</a:t>
            </a:fld>
            <a:endParaRPr lang="en-GB" noProof="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6" name="TextBox 5"/>
          <p:cNvSpPr txBox="1"/>
          <p:nvPr userDrawn="1"/>
        </p:nvSpPr>
        <p:spPr>
          <a:xfrm>
            <a:off x="554181" y="471245"/>
            <a:ext cx="8035637" cy="369332"/>
          </a:xfrm>
          <a:prstGeom prst="rect">
            <a:avLst/>
          </a:prstGeom>
          <a:noFill/>
        </p:spPr>
        <p:txBody>
          <a:bodyPr wrap="square" lIns="0" tIns="0" rIns="0" bIns="0" rtlCol="0">
            <a:spAutoFit/>
          </a:bodyPr>
          <a:lstStyle/>
          <a:p>
            <a:r>
              <a:rPr lang="en-GB" sz="2400" noProof="0" dirty="0" smtClean="0">
                <a:solidFill>
                  <a:schemeClr val="bg1"/>
                </a:solidFill>
              </a:rPr>
              <a:t>About DHI</a:t>
            </a:r>
            <a:endParaRPr lang="en-GB" sz="2400" noProof="0"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090" y="4311609"/>
            <a:ext cx="964102" cy="604990"/>
          </a:xfrm>
          <a:prstGeom prst="rect">
            <a:avLst/>
          </a:prstGeom>
        </p:spPr>
      </p:pic>
      <p:sp>
        <p:nvSpPr>
          <p:cNvPr id="12" name="TextBox 11"/>
          <p:cNvSpPr txBox="1"/>
          <p:nvPr userDrawn="1"/>
        </p:nvSpPr>
        <p:spPr>
          <a:xfrm>
            <a:off x="554181" y="1192306"/>
            <a:ext cx="7347052" cy="3092823"/>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noProof="0" dirty="0" smtClean="0"/>
              <a:t>DHI are the first people you should call when you have a tough challenge to solve in a water environment. Whether it be a river, a reservoir, an ocean, a coastline, within a city or a factory. </a:t>
            </a:r>
          </a:p>
          <a:p>
            <a:pPr lvl="0"/>
            <a:endParaRPr lang="en-US" noProof="0" dirty="0" smtClean="0"/>
          </a:p>
          <a:p>
            <a:pPr lvl="0"/>
            <a:r>
              <a:rPr lang="en-US" noProof="0" dirty="0" smtClean="0"/>
              <a:t>Our world is water, and our knowledge of water environments is second-to-none. It represents 50 years of dedicated research, and real-life experience from more than 140 countries. We strive to make this knowledge globally accessible to clients and partners by </a:t>
            </a:r>
            <a:r>
              <a:rPr lang="en-US" noProof="0" dirty="0" err="1" smtClean="0"/>
              <a:t>channelling</a:t>
            </a:r>
            <a:r>
              <a:rPr lang="en-US" noProof="0" dirty="0" smtClean="0"/>
              <a:t> it through our local teams and unique software.</a:t>
            </a:r>
          </a:p>
          <a:p>
            <a:pPr lvl="0"/>
            <a:endParaRPr lang="en-US" noProof="0" dirty="0" smtClean="0"/>
          </a:p>
          <a:p>
            <a:pPr lvl="0"/>
            <a:r>
              <a:rPr lang="en-US" noProof="0" dirty="0" smtClean="0"/>
              <a:t>So whether you need to save water, share it fairly, improve its quality, quantify its impact or manage its flow, we can help. Our knowledge, combined with our team’s expertise and the power of our technology, hold the key to unlocking the right solution.</a:t>
            </a:r>
          </a:p>
          <a:p>
            <a:pPr lvl="0"/>
            <a:endParaRPr lang="en-GB" dirty="0"/>
          </a:p>
        </p:txBody>
      </p:sp>
    </p:spTree>
    <p:extLst>
      <p:ext uri="{BB962C8B-B14F-4D97-AF65-F5344CB8AC3E}">
        <p14:creationId xmlns:p14="http://schemas.microsoft.com/office/powerpoint/2010/main" val="2232741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gradFill>
            <a:gsLst>
              <a:gs pos="0">
                <a:schemeClr val="tx1"/>
              </a:gs>
              <a:gs pos="61000">
                <a:schemeClr val="tx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96" b="45026"/>
          <a:stretch/>
        </p:blipFill>
        <p:spPr>
          <a:xfrm>
            <a:off x="2472244" y="293311"/>
            <a:ext cx="6671756" cy="4850189"/>
          </a:xfrm>
          <a:prstGeom prst="rect">
            <a:avLst/>
          </a:prstGeom>
        </p:spPr>
      </p:pic>
      <p:sp>
        <p:nvSpPr>
          <p:cNvPr id="2" name="Title 1"/>
          <p:cNvSpPr>
            <a:spLocks noGrp="1"/>
          </p:cNvSpPr>
          <p:nvPr>
            <p:ph type="ctrTitle" hasCustomPrompt="1"/>
          </p:nvPr>
        </p:nvSpPr>
        <p:spPr>
          <a:xfrm>
            <a:off x="278809"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2160000" anchor="b" anchorCtr="0">
            <a:normAutofit/>
          </a:bodyPr>
          <a:lstStyle>
            <a:lvl1pPr algn="l">
              <a:lnSpc>
                <a:spcPct val="90000"/>
              </a:lnSpc>
              <a:defRPr sz="2800" b="1" cap="none" baseline="0">
                <a:solidFill>
                  <a:schemeClr val="bg1"/>
                </a:solidFill>
              </a:defRPr>
            </a:lvl1pPr>
          </a:lstStyle>
          <a:p>
            <a:r>
              <a:rPr lang="en-GB" noProof="0" smtClean="0"/>
              <a:t>Click to edit the master </a:t>
            </a:r>
            <a:br>
              <a:rPr lang="en-GB" noProof="0" smtClean="0"/>
            </a:br>
            <a:r>
              <a:rPr lang="en-GB" noProof="0" smtClean="0"/>
              <a:t>title of the powerpoint</a:t>
            </a:r>
            <a:endParaRPr lang="en-GB" noProof="0"/>
          </a:p>
        </p:txBody>
      </p:sp>
      <p:sp>
        <p:nvSpPr>
          <p:cNvPr id="3" name="Subtitle 2"/>
          <p:cNvSpPr>
            <a:spLocks noGrp="1"/>
          </p:cNvSpPr>
          <p:nvPr>
            <p:ph type="subTitle" idx="1" hasCustomPrompt="1"/>
          </p:nvPr>
        </p:nvSpPr>
        <p:spPr>
          <a:xfrm>
            <a:off x="554181" y="2629630"/>
            <a:ext cx="8035637" cy="477485"/>
          </a:xfrm>
        </p:spPr>
        <p:txBody>
          <a:bodyPr lIns="0" tIns="0" rIns="0" bIns="0">
            <a:normAutofit/>
          </a:bodyPr>
          <a:lstStyle>
            <a:lvl1pPr marL="0" indent="0" algn="l">
              <a:lnSpc>
                <a:spcPct val="90000"/>
              </a:lnSpc>
              <a:spcBef>
                <a:spcPts val="0"/>
              </a:spcBef>
              <a:buNone/>
              <a:defRPr sz="1200" b="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1" name="Date Placeholder 2"/>
          <p:cNvSpPr>
            <a:spLocks noGrp="1"/>
          </p:cNvSpPr>
          <p:nvPr>
            <p:ph type="dt" sz="half" idx="10"/>
          </p:nvPr>
        </p:nvSpPr>
        <p:spPr>
          <a:xfrm>
            <a:off x="1970314" y="4886789"/>
            <a:ext cx="2269191" cy="132608"/>
          </a:xfrm>
        </p:spPr>
        <p:txBody>
          <a:bodyPr/>
          <a:lstStyle>
            <a:lvl1pPr>
              <a:defRPr>
                <a:solidFill>
                  <a:schemeClr val="bg1"/>
                </a:solidFill>
              </a:defRPr>
            </a:lvl1pPr>
          </a:lstStyle>
          <a:p>
            <a:fld id="{1E8165A1-A95D-425F-AE8C-30CFEAEA40D7}" type="datetime3">
              <a:rPr lang="en-GB" noProof="0" smtClean="0"/>
              <a:t>7 November, 2016</a:t>
            </a:fld>
            <a:endParaRPr lang="en-GB" noProof="0"/>
          </a:p>
        </p:txBody>
      </p:sp>
      <p:sp>
        <p:nvSpPr>
          <p:cNvPr id="12" name="Footer Placeholder 3"/>
          <p:cNvSpPr>
            <a:spLocks noGrp="1"/>
          </p:cNvSpPr>
          <p:nvPr>
            <p:ph type="ftr" sz="quarter" idx="11"/>
          </p:nvPr>
        </p:nvSpPr>
        <p:spPr>
          <a:xfrm>
            <a:off x="554181" y="4886789"/>
            <a:ext cx="1416133" cy="132608"/>
          </a:xfrm>
        </p:spPr>
        <p:txBody>
          <a:bodyPr/>
          <a:lstStyle>
            <a:lvl1pPr>
              <a:defRPr>
                <a:solidFill>
                  <a:schemeClr val="bg1"/>
                </a:solidFill>
              </a:defRPr>
            </a:lvl1pPr>
          </a:lstStyle>
          <a:p>
            <a:r>
              <a:rPr lang="en-GB" noProof="0" smtClean="0"/>
              <a:t>© DHI</a:t>
            </a:r>
            <a:endParaRPr lang="en-GB" noProof="0"/>
          </a:p>
        </p:txBody>
      </p:sp>
      <p:sp>
        <p:nvSpPr>
          <p:cNvPr id="13" name="Slide Number Placeholder 4"/>
          <p:cNvSpPr>
            <a:spLocks noGrp="1"/>
          </p:cNvSpPr>
          <p:nvPr>
            <p:ph type="sldNum" sz="quarter" idx="12"/>
          </p:nvPr>
        </p:nvSpPr>
        <p:spPr>
          <a:xfrm>
            <a:off x="4239505" y="4886789"/>
            <a:ext cx="516591" cy="132608"/>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090" y="4311609"/>
            <a:ext cx="964102" cy="604990"/>
          </a:xfrm>
          <a:prstGeom prst="rect">
            <a:avLst/>
          </a:prstGeom>
        </p:spPr>
      </p:pic>
    </p:spTree>
    <p:extLst>
      <p:ext uri="{BB962C8B-B14F-4D97-AF65-F5344CB8AC3E}">
        <p14:creationId xmlns:p14="http://schemas.microsoft.com/office/powerpoint/2010/main" val="92302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gradFill>
            <a:gsLst>
              <a:gs pos="0">
                <a:schemeClr val="tx1"/>
              </a:gs>
              <a:gs pos="61000">
                <a:schemeClr val="tx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96" b="45026"/>
          <a:stretch/>
        </p:blipFill>
        <p:spPr>
          <a:xfrm>
            <a:off x="2472244" y="293311"/>
            <a:ext cx="6671756" cy="4850189"/>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8BE5F4B1-F972-44FC-BE00-CF76D8531002}" type="datetime3">
              <a:rPr lang="en-GB" noProof="0" smtClean="0"/>
              <a:t>7 November, 2016</a:t>
            </a:fld>
            <a:endParaRPr lang="en-GB" noProof="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6" name="TextBox 5"/>
          <p:cNvSpPr txBox="1"/>
          <p:nvPr userDrawn="1"/>
        </p:nvSpPr>
        <p:spPr>
          <a:xfrm>
            <a:off x="554181" y="471245"/>
            <a:ext cx="8035637" cy="369332"/>
          </a:xfrm>
          <a:prstGeom prst="rect">
            <a:avLst/>
          </a:prstGeom>
          <a:noFill/>
        </p:spPr>
        <p:txBody>
          <a:bodyPr wrap="square" lIns="0" tIns="0" rIns="0" bIns="0" rtlCol="0">
            <a:spAutoFit/>
          </a:bodyPr>
          <a:lstStyle/>
          <a:p>
            <a:r>
              <a:rPr lang="en-GB" sz="2400" noProof="0" smtClean="0">
                <a:solidFill>
                  <a:schemeClr val="bg1"/>
                </a:solidFill>
              </a:rPr>
              <a:t>Agenda</a:t>
            </a:r>
            <a:endParaRPr lang="en-GB" sz="2400" noProof="0">
              <a:solidFill>
                <a:schemeClr val="bg1"/>
              </a:solidFill>
            </a:endParaRPr>
          </a:p>
        </p:txBody>
      </p:sp>
      <p:sp>
        <p:nvSpPr>
          <p:cNvPr id="11" name="Text Placeholder 10"/>
          <p:cNvSpPr>
            <a:spLocks noGrp="1"/>
          </p:cNvSpPr>
          <p:nvPr>
            <p:ph type="body" sz="quarter" idx="14"/>
          </p:nvPr>
        </p:nvSpPr>
        <p:spPr>
          <a:xfrm>
            <a:off x="554038" y="1192306"/>
            <a:ext cx="8035637" cy="309282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5600" y="4104000"/>
            <a:ext cx="1355040" cy="760651"/>
          </a:xfrm>
          <a:prstGeom prst="rect">
            <a:avLst/>
          </a:prstGeom>
        </p:spPr>
      </p:pic>
    </p:spTree>
    <p:extLst>
      <p:ext uri="{BB962C8B-B14F-4D97-AF65-F5344CB8AC3E}">
        <p14:creationId xmlns:p14="http://schemas.microsoft.com/office/powerpoint/2010/main" val="86760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09"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gradFill>
            <a:gsLst>
              <a:gs pos="44000">
                <a:schemeClr val="tx1"/>
              </a:gs>
              <a:gs pos="100000">
                <a:schemeClr val="accent1">
                  <a:lumMod val="75000"/>
                </a:schemeClr>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smtClean="0"/>
              <a:t>01. (Add section)</a:t>
            </a:r>
            <a:endParaRPr lang="en-GB" noProof="0"/>
          </a:p>
        </p:txBody>
      </p:sp>
      <p:sp>
        <p:nvSpPr>
          <p:cNvPr id="19" name="Text Placeholder 28"/>
          <p:cNvSpPr>
            <a:spLocks noGrp="1"/>
          </p:cNvSpPr>
          <p:nvPr>
            <p:ph type="body" sz="quarter" idx="13"/>
          </p:nvPr>
        </p:nvSpPr>
        <p:spPr>
          <a:xfrm>
            <a:off x="554038" y="2629630"/>
            <a:ext cx="8035925" cy="477485"/>
          </a:xfrm>
        </p:spPr>
        <p:txBody>
          <a:bodyPr/>
          <a:lstStyle>
            <a:lvl1pPr marL="0" indent="0">
              <a:buNone/>
              <a:defRPr sz="1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Click to edit Master text styles</a:t>
            </a:r>
          </a:p>
        </p:txBody>
      </p:sp>
      <p:sp>
        <p:nvSpPr>
          <p:cNvPr id="20" name="Text Placeholder 28"/>
          <p:cNvSpPr>
            <a:spLocks noGrp="1"/>
          </p:cNvSpPr>
          <p:nvPr>
            <p:ph type="body" sz="quarter" idx="15"/>
          </p:nvPr>
        </p:nvSpPr>
        <p:spPr>
          <a:xfrm>
            <a:off x="554038" y="2075292"/>
            <a:ext cx="8035925" cy="477485"/>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Click to edit Master text styles</a:t>
            </a:r>
          </a:p>
        </p:txBody>
      </p:sp>
      <p:sp>
        <p:nvSpPr>
          <p:cNvPr id="9" name="Date Placeholder 2"/>
          <p:cNvSpPr>
            <a:spLocks noGrp="1"/>
          </p:cNvSpPr>
          <p:nvPr>
            <p:ph type="dt" sz="half" idx="10"/>
          </p:nvPr>
        </p:nvSpPr>
        <p:spPr>
          <a:xfrm>
            <a:off x="1970314" y="4886789"/>
            <a:ext cx="2269191" cy="132608"/>
          </a:xfrm>
        </p:spPr>
        <p:txBody>
          <a:bodyPr/>
          <a:lstStyle/>
          <a:p>
            <a:fld id="{30245C3C-8413-47BD-BFF7-5F5887E775F1}" type="datetime3">
              <a:rPr lang="en-GB" noProof="0" smtClean="0"/>
              <a:t>7 November, 2016</a:t>
            </a:fld>
            <a:endParaRPr lang="en-GB" noProof="0"/>
          </a:p>
        </p:txBody>
      </p:sp>
      <p:sp>
        <p:nvSpPr>
          <p:cNvPr id="14" name="Footer Placeholder 3"/>
          <p:cNvSpPr>
            <a:spLocks noGrp="1"/>
          </p:cNvSpPr>
          <p:nvPr>
            <p:ph type="ftr" sz="quarter" idx="11"/>
          </p:nvPr>
        </p:nvSpPr>
        <p:spPr>
          <a:xfrm>
            <a:off x="554181" y="4886789"/>
            <a:ext cx="1416133" cy="132608"/>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5" y="4886789"/>
            <a:ext cx="516591" cy="132608"/>
          </a:xfrm>
        </p:spPr>
        <p:txBody>
          <a:bodyPr/>
          <a:lstStyle/>
          <a:p>
            <a:r>
              <a:rPr lang="en-GB" noProof="0" smtClean="0"/>
              <a:t>#</a:t>
            </a:r>
            <a:fld id="{EC98167B-91FF-498B-85F5-63F1D9402506}" type="slidenum">
              <a:rPr lang="en-GB" noProof="0" smtClean="0"/>
              <a:pPr/>
              <a:t>‹#›</a:t>
            </a:fld>
            <a:r>
              <a:rPr lang="en-GB" noProof="0" smtClean="0"/>
              <a:t>  </a:t>
            </a:r>
            <a:endParaRPr lang="en-GB" noProof="0"/>
          </a:p>
        </p:txBody>
      </p:sp>
      <p:pic>
        <p:nvPicPr>
          <p:cNvPr id="11"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2000" y="4312800"/>
            <a:ext cx="1035875" cy="604800"/>
          </a:xfrm>
          <a:prstGeom prst="rect">
            <a:avLst/>
          </a:prstGeom>
        </p:spPr>
      </p:pic>
    </p:spTree>
    <p:extLst>
      <p:ext uri="{BB962C8B-B14F-4D97-AF65-F5344CB8AC3E}">
        <p14:creationId xmlns:p14="http://schemas.microsoft.com/office/powerpoint/2010/main" val="33331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09"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gradFill>
            <a:gsLst>
              <a:gs pos="44000">
                <a:schemeClr val="accent1"/>
              </a:gs>
              <a:gs pos="100000">
                <a:schemeClr val="accent1">
                  <a:lumMod val="60000"/>
                  <a:lumOff val="40000"/>
                </a:schemeClr>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smtClean="0"/>
              <a:t>01. (Add section)</a:t>
            </a:r>
            <a:endParaRPr lang="en-GB" noProof="0"/>
          </a:p>
        </p:txBody>
      </p:sp>
      <p:sp>
        <p:nvSpPr>
          <p:cNvPr id="19" name="Text Placeholder 28"/>
          <p:cNvSpPr>
            <a:spLocks noGrp="1"/>
          </p:cNvSpPr>
          <p:nvPr>
            <p:ph type="body" sz="quarter" idx="13"/>
          </p:nvPr>
        </p:nvSpPr>
        <p:spPr>
          <a:xfrm>
            <a:off x="554038" y="2629630"/>
            <a:ext cx="8035925" cy="477485"/>
          </a:xfrm>
        </p:spPr>
        <p:txBody>
          <a:bodyPr/>
          <a:lstStyle>
            <a:lvl1pPr marL="0" indent="0">
              <a:buNone/>
              <a:defRPr sz="1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Click to edit Master text styles</a:t>
            </a:r>
          </a:p>
        </p:txBody>
      </p:sp>
      <p:sp>
        <p:nvSpPr>
          <p:cNvPr id="20" name="Text Placeholder 28"/>
          <p:cNvSpPr>
            <a:spLocks noGrp="1"/>
          </p:cNvSpPr>
          <p:nvPr>
            <p:ph type="body" sz="quarter" idx="15"/>
          </p:nvPr>
        </p:nvSpPr>
        <p:spPr>
          <a:xfrm>
            <a:off x="554038" y="2075292"/>
            <a:ext cx="8035925" cy="477485"/>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Click to edit Master text styles</a:t>
            </a:r>
          </a:p>
        </p:txBody>
      </p:sp>
      <p:sp>
        <p:nvSpPr>
          <p:cNvPr id="9" name="Date Placeholder 2"/>
          <p:cNvSpPr>
            <a:spLocks noGrp="1"/>
          </p:cNvSpPr>
          <p:nvPr>
            <p:ph type="dt" sz="half" idx="10"/>
          </p:nvPr>
        </p:nvSpPr>
        <p:spPr>
          <a:xfrm>
            <a:off x="1970314" y="4886789"/>
            <a:ext cx="2269191" cy="132608"/>
          </a:xfrm>
        </p:spPr>
        <p:txBody>
          <a:bodyPr/>
          <a:lstStyle/>
          <a:p>
            <a:fld id="{BB66CF85-E7FB-485A-8FCF-B031007CACB0}" type="datetime3">
              <a:rPr lang="en-GB" noProof="0" smtClean="0"/>
              <a:t>7 November, 2016</a:t>
            </a:fld>
            <a:endParaRPr lang="en-GB" noProof="0"/>
          </a:p>
        </p:txBody>
      </p:sp>
      <p:sp>
        <p:nvSpPr>
          <p:cNvPr id="14" name="Footer Placeholder 3"/>
          <p:cNvSpPr>
            <a:spLocks noGrp="1"/>
          </p:cNvSpPr>
          <p:nvPr>
            <p:ph type="ftr" sz="quarter" idx="11"/>
          </p:nvPr>
        </p:nvSpPr>
        <p:spPr>
          <a:xfrm>
            <a:off x="554181" y="4886789"/>
            <a:ext cx="1416133" cy="132608"/>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5" y="4886789"/>
            <a:ext cx="516591" cy="132608"/>
          </a:xfrm>
        </p:spPr>
        <p:txBody>
          <a:bodyPr/>
          <a:lstStyle/>
          <a:p>
            <a:r>
              <a:rPr lang="en-GB" noProof="0" smtClean="0"/>
              <a:t>#</a:t>
            </a:r>
            <a:fld id="{EC98167B-91FF-498B-85F5-63F1D9402506}" type="slidenum">
              <a:rPr lang="en-GB" noProof="0" smtClean="0"/>
              <a:pPr/>
              <a:t>‹#›</a:t>
            </a:fld>
            <a:r>
              <a:rPr lang="en-GB" noProof="0" smtClean="0"/>
              <a:t>  </a:t>
            </a:r>
            <a:endParaRPr lang="en-GB" noProof="0"/>
          </a:p>
        </p:txBody>
      </p:sp>
      <p:pic>
        <p:nvPicPr>
          <p:cNvPr id="10"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2000" y="4312800"/>
            <a:ext cx="1035875" cy="604800"/>
          </a:xfrm>
          <a:prstGeom prst="rect">
            <a:avLst/>
          </a:prstGeom>
        </p:spPr>
      </p:pic>
    </p:spTree>
    <p:extLst>
      <p:ext uri="{BB962C8B-B14F-4D97-AF65-F5344CB8AC3E}">
        <p14:creationId xmlns:p14="http://schemas.microsoft.com/office/powerpoint/2010/main" val="259511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C ">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09"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gradFill>
            <a:gsLst>
              <a:gs pos="44000">
                <a:schemeClr val="accent3"/>
              </a:gs>
              <a:gs pos="100000">
                <a:schemeClr val="accent3">
                  <a:lumMod val="40000"/>
                  <a:lumOff val="60000"/>
                </a:schemeClr>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smtClean="0"/>
              <a:t>01. (Add section)</a:t>
            </a:r>
            <a:endParaRPr lang="en-GB" noProof="0"/>
          </a:p>
        </p:txBody>
      </p:sp>
      <p:sp>
        <p:nvSpPr>
          <p:cNvPr id="19" name="Text Placeholder 28"/>
          <p:cNvSpPr>
            <a:spLocks noGrp="1"/>
          </p:cNvSpPr>
          <p:nvPr>
            <p:ph type="body" sz="quarter" idx="13"/>
          </p:nvPr>
        </p:nvSpPr>
        <p:spPr>
          <a:xfrm>
            <a:off x="554038" y="2629630"/>
            <a:ext cx="8035925" cy="477485"/>
          </a:xfrm>
        </p:spPr>
        <p:txBody>
          <a:bodyPr/>
          <a:lstStyle>
            <a:lvl1pPr marL="0" indent="0">
              <a:buNone/>
              <a:defRPr sz="1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Click to edit Master text styles</a:t>
            </a:r>
          </a:p>
        </p:txBody>
      </p:sp>
      <p:sp>
        <p:nvSpPr>
          <p:cNvPr id="20" name="Text Placeholder 28"/>
          <p:cNvSpPr>
            <a:spLocks noGrp="1"/>
          </p:cNvSpPr>
          <p:nvPr>
            <p:ph type="body" sz="quarter" idx="15"/>
          </p:nvPr>
        </p:nvSpPr>
        <p:spPr>
          <a:xfrm>
            <a:off x="554038" y="2075292"/>
            <a:ext cx="8035925" cy="477485"/>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Click to edit Master text styles</a:t>
            </a:r>
          </a:p>
        </p:txBody>
      </p:sp>
      <p:sp>
        <p:nvSpPr>
          <p:cNvPr id="9" name="Date Placeholder 2"/>
          <p:cNvSpPr>
            <a:spLocks noGrp="1"/>
          </p:cNvSpPr>
          <p:nvPr>
            <p:ph type="dt" sz="half" idx="10"/>
          </p:nvPr>
        </p:nvSpPr>
        <p:spPr>
          <a:xfrm>
            <a:off x="1970314" y="4886789"/>
            <a:ext cx="2269191" cy="132608"/>
          </a:xfrm>
        </p:spPr>
        <p:txBody>
          <a:bodyPr/>
          <a:lstStyle/>
          <a:p>
            <a:fld id="{41F41EB6-CCAF-494E-926E-9D2A75442DB5}" type="datetime3">
              <a:rPr lang="en-GB" noProof="0" smtClean="0"/>
              <a:t>7 November, 2016</a:t>
            </a:fld>
            <a:endParaRPr lang="en-GB" noProof="0"/>
          </a:p>
        </p:txBody>
      </p:sp>
      <p:sp>
        <p:nvSpPr>
          <p:cNvPr id="14" name="Footer Placeholder 3"/>
          <p:cNvSpPr>
            <a:spLocks noGrp="1"/>
          </p:cNvSpPr>
          <p:nvPr>
            <p:ph type="ftr" sz="quarter" idx="11"/>
          </p:nvPr>
        </p:nvSpPr>
        <p:spPr>
          <a:xfrm>
            <a:off x="554181" y="4886789"/>
            <a:ext cx="1416133" cy="132608"/>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5" y="4886789"/>
            <a:ext cx="516591" cy="132608"/>
          </a:xfrm>
        </p:spPr>
        <p:txBody>
          <a:bodyPr/>
          <a:lstStyle/>
          <a:p>
            <a:r>
              <a:rPr lang="en-GB" noProof="0" smtClean="0"/>
              <a:t>#</a:t>
            </a:r>
            <a:fld id="{EC98167B-91FF-498B-85F5-63F1D9402506}" type="slidenum">
              <a:rPr lang="en-GB" noProof="0" smtClean="0"/>
              <a:pPr/>
              <a:t>‹#›</a:t>
            </a:fld>
            <a:r>
              <a:rPr lang="en-GB" noProof="0" smtClean="0"/>
              <a:t>  </a:t>
            </a:r>
            <a:endParaRPr lang="en-GB" noProof="0"/>
          </a:p>
        </p:txBody>
      </p:sp>
      <p:pic>
        <p:nvPicPr>
          <p:cNvPr id="10"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2000" y="4312800"/>
            <a:ext cx="1035875" cy="604800"/>
          </a:xfrm>
          <a:prstGeom prst="rect">
            <a:avLst/>
          </a:prstGeom>
        </p:spPr>
      </p:pic>
    </p:spTree>
    <p:extLst>
      <p:ext uri="{BB962C8B-B14F-4D97-AF65-F5344CB8AC3E}">
        <p14:creationId xmlns:p14="http://schemas.microsoft.com/office/powerpoint/2010/main" val="4041885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7" name="Content Placeholder 6"/>
          <p:cNvSpPr>
            <a:spLocks noGrp="1"/>
          </p:cNvSpPr>
          <p:nvPr>
            <p:ph sz="quarter" idx="13"/>
          </p:nvPr>
        </p:nvSpPr>
        <p:spPr>
          <a:xfrm>
            <a:off x="554038" y="1192306"/>
            <a:ext cx="8035925" cy="309282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Date Placeholder 2"/>
          <p:cNvSpPr>
            <a:spLocks noGrp="1"/>
          </p:cNvSpPr>
          <p:nvPr>
            <p:ph type="dt" sz="half" idx="10"/>
          </p:nvPr>
        </p:nvSpPr>
        <p:spPr>
          <a:xfrm>
            <a:off x="1970314" y="4886789"/>
            <a:ext cx="2269191" cy="132608"/>
          </a:xfrm>
        </p:spPr>
        <p:txBody>
          <a:bodyPr/>
          <a:lstStyle/>
          <a:p>
            <a:fld id="{1BB7C928-A7BE-4D45-9B10-8E76C68A90BE}" type="datetime3">
              <a:rPr lang="en-GB" noProof="0" smtClean="0"/>
              <a:t>7 November, 2016</a:t>
            </a:fld>
            <a:endParaRPr lang="en-GB" noProof="0"/>
          </a:p>
        </p:txBody>
      </p:sp>
      <p:sp>
        <p:nvSpPr>
          <p:cNvPr id="9" name="Footer Placeholder 3"/>
          <p:cNvSpPr>
            <a:spLocks noGrp="1"/>
          </p:cNvSpPr>
          <p:nvPr>
            <p:ph type="ftr" sz="quarter" idx="11"/>
          </p:nvPr>
        </p:nvSpPr>
        <p:spPr>
          <a:xfrm>
            <a:off x="554181" y="4886789"/>
            <a:ext cx="1416133" cy="132608"/>
          </a:xfrm>
        </p:spPr>
        <p:txBody>
          <a:bodyPr/>
          <a:lstStyle/>
          <a:p>
            <a:r>
              <a:rPr lang="en-GB" noProof="0" smtClean="0"/>
              <a:t>© DHI</a:t>
            </a:r>
            <a:endParaRPr lang="en-GB" noProof="0"/>
          </a:p>
        </p:txBody>
      </p:sp>
      <p:sp>
        <p:nvSpPr>
          <p:cNvPr id="10" name="Slide Number Placeholder 4"/>
          <p:cNvSpPr>
            <a:spLocks noGrp="1"/>
          </p:cNvSpPr>
          <p:nvPr>
            <p:ph type="sldNum" sz="quarter" idx="12"/>
          </p:nvPr>
        </p:nvSpPr>
        <p:spPr>
          <a:xfrm>
            <a:off x="4239505" y="4886789"/>
            <a:ext cx="516591" cy="132608"/>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Tree>
    <p:extLst>
      <p:ext uri="{BB962C8B-B14F-4D97-AF65-F5344CB8AC3E}">
        <p14:creationId xmlns:p14="http://schemas.microsoft.com/office/powerpoint/2010/main" val="314672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2"/>
          <p:cNvSpPr>
            <a:spLocks noGrp="1"/>
          </p:cNvSpPr>
          <p:nvPr>
            <p:ph type="dt" sz="half" idx="10"/>
          </p:nvPr>
        </p:nvSpPr>
        <p:spPr/>
        <p:txBody>
          <a:bodyPr/>
          <a:lstStyle/>
          <a:p>
            <a:fld id="{7CD2E40D-3882-4AC6-AA3A-099981F6300C}" type="datetime3">
              <a:rPr lang="en-GB" noProof="0" smtClean="0"/>
              <a:t>7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554038" y="1192306"/>
            <a:ext cx="8035925" cy="309282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Rectangle 8"/>
          <p:cNvSpPr/>
          <p:nvPr userDrawn="1"/>
        </p:nvSpPr>
        <p:spPr>
          <a:xfrm flipV="1">
            <a:off x="0" y="5086512"/>
            <a:ext cx="9144000" cy="56988"/>
          </a:xfrm>
          <a:prstGeom prst="rect">
            <a:avLst/>
          </a:prstGeom>
          <a:gradFill flip="none" rotWithShape="1">
            <a:gsLst>
              <a:gs pos="44000">
                <a:schemeClr val="accent1"/>
              </a:gs>
              <a:gs pos="100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116500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2"/>
          <p:cNvSpPr>
            <a:spLocks noGrp="1"/>
          </p:cNvSpPr>
          <p:nvPr>
            <p:ph type="dt" sz="half" idx="10"/>
          </p:nvPr>
        </p:nvSpPr>
        <p:spPr/>
        <p:txBody>
          <a:bodyPr/>
          <a:lstStyle/>
          <a:p>
            <a:fld id="{186BB272-3B88-4637-A5E9-65998AB100D6}" type="datetime3">
              <a:rPr lang="en-GB" noProof="0" smtClean="0"/>
              <a:t>7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554038" y="1192306"/>
            <a:ext cx="8035925" cy="309282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Rectangle 8"/>
          <p:cNvSpPr/>
          <p:nvPr userDrawn="1"/>
        </p:nvSpPr>
        <p:spPr>
          <a:xfrm flipV="1">
            <a:off x="0" y="5086512"/>
            <a:ext cx="9144000" cy="56988"/>
          </a:xfrm>
          <a:prstGeom prst="rect">
            <a:avLst/>
          </a:prstGeom>
          <a:gradFill flip="none" rotWithShape="1">
            <a:gsLst>
              <a:gs pos="44000">
                <a:schemeClr val="accent3"/>
              </a:gs>
              <a:gs pos="100000">
                <a:schemeClr val="accent3">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1112071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4181" y="170689"/>
            <a:ext cx="8035637" cy="672012"/>
          </a:xfrm>
          <a:prstGeom prst="rect">
            <a:avLst/>
          </a:prstGeom>
        </p:spPr>
        <p:txBody>
          <a:bodyPr vert="horz" lIns="0" tIns="0" rIns="0" bIns="0" rtlCol="0" anchor="b" anchorCtr="0">
            <a:normAutofit/>
          </a:bodyPr>
          <a:lstStyle/>
          <a:p>
            <a:r>
              <a:rPr lang="en-GB" noProof="0" smtClean="0"/>
              <a:t>Click to edit Master title style</a:t>
            </a:r>
            <a:endParaRPr lang="en-GB" noProof="0"/>
          </a:p>
        </p:txBody>
      </p:sp>
      <p:sp>
        <p:nvSpPr>
          <p:cNvPr id="3" name="Text Placeholder 2"/>
          <p:cNvSpPr>
            <a:spLocks noGrp="1"/>
          </p:cNvSpPr>
          <p:nvPr>
            <p:ph type="body" idx="1"/>
          </p:nvPr>
        </p:nvSpPr>
        <p:spPr>
          <a:xfrm>
            <a:off x="554181" y="1192306"/>
            <a:ext cx="8035637" cy="3092823"/>
          </a:xfrm>
          <a:prstGeom prst="rect">
            <a:avLst/>
          </a:prstGeom>
        </p:spPr>
        <p:txBody>
          <a:bodyPr vert="horz" lIns="0" tIns="0" rIns="0" bIns="0" rtlCol="0">
            <a:no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Date Placeholder 3"/>
          <p:cNvSpPr>
            <a:spLocks noGrp="1"/>
          </p:cNvSpPr>
          <p:nvPr>
            <p:ph type="dt" sz="half" idx="2"/>
          </p:nvPr>
        </p:nvSpPr>
        <p:spPr>
          <a:xfrm>
            <a:off x="1970314" y="4886789"/>
            <a:ext cx="2269191" cy="132608"/>
          </a:xfrm>
          <a:prstGeom prst="rect">
            <a:avLst/>
          </a:prstGeom>
        </p:spPr>
        <p:txBody>
          <a:bodyPr vert="horz" lIns="0" tIns="0" rIns="0" bIns="0" rtlCol="0" anchor="t" anchorCtr="0"/>
          <a:lstStyle>
            <a:lvl1pPr algn="l">
              <a:defRPr sz="700" b="0">
                <a:solidFill>
                  <a:schemeClr val="tx2">
                    <a:lumMod val="75000"/>
                  </a:schemeClr>
                </a:solidFill>
              </a:defRPr>
            </a:lvl1pPr>
          </a:lstStyle>
          <a:p>
            <a:fld id="{79C14DD6-3722-4DA4-87F0-55120CA3E8BA}" type="datetime3">
              <a:rPr lang="en-GB" noProof="0" smtClean="0"/>
              <a:t>7 November, 2016</a:t>
            </a:fld>
            <a:endParaRPr lang="en-GB" noProof="0"/>
          </a:p>
        </p:txBody>
      </p:sp>
      <p:sp>
        <p:nvSpPr>
          <p:cNvPr id="5" name="Footer Placeholder 4"/>
          <p:cNvSpPr>
            <a:spLocks noGrp="1"/>
          </p:cNvSpPr>
          <p:nvPr>
            <p:ph type="ftr" sz="quarter" idx="3"/>
          </p:nvPr>
        </p:nvSpPr>
        <p:spPr>
          <a:xfrm>
            <a:off x="554181" y="4886789"/>
            <a:ext cx="1416133" cy="132608"/>
          </a:xfrm>
          <a:prstGeom prst="rect">
            <a:avLst/>
          </a:prstGeom>
        </p:spPr>
        <p:txBody>
          <a:bodyPr vert="horz" lIns="0" tIns="0" rIns="0" bIns="0" rtlCol="0" anchor="t" anchorCtr="0"/>
          <a:lstStyle>
            <a:lvl1pPr algn="l">
              <a:defRPr sz="700" b="0">
                <a:solidFill>
                  <a:schemeClr val="tx2">
                    <a:lumMod val="75000"/>
                  </a:schemeClr>
                </a:solidFill>
              </a:defRPr>
            </a:lvl1pPr>
          </a:lstStyle>
          <a:p>
            <a:r>
              <a:rPr lang="en-GB" noProof="0" smtClean="0"/>
              <a:t>© DHI</a:t>
            </a:r>
            <a:endParaRPr lang="en-GB" noProof="0"/>
          </a:p>
        </p:txBody>
      </p:sp>
      <p:sp>
        <p:nvSpPr>
          <p:cNvPr id="6" name="Slide Number Placeholder 5"/>
          <p:cNvSpPr>
            <a:spLocks noGrp="1"/>
          </p:cNvSpPr>
          <p:nvPr>
            <p:ph type="sldNum" sz="quarter" idx="4"/>
          </p:nvPr>
        </p:nvSpPr>
        <p:spPr>
          <a:xfrm>
            <a:off x="4239505" y="4886789"/>
            <a:ext cx="516591" cy="132608"/>
          </a:xfrm>
          <a:prstGeom prst="rect">
            <a:avLst/>
          </a:prstGeom>
        </p:spPr>
        <p:txBody>
          <a:bodyPr vert="horz" lIns="0" tIns="0" rIns="0" bIns="0" rtlCol="0" anchor="t" anchorCtr="0"/>
          <a:lstStyle>
            <a:lvl1pPr algn="l">
              <a:defRPr sz="700" b="0">
                <a:solidFill>
                  <a:schemeClr val="tx2">
                    <a:lumMod val="75000"/>
                  </a:schemeClr>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27" name="Rectangle 26"/>
          <p:cNvSpPr/>
          <p:nvPr/>
        </p:nvSpPr>
        <p:spPr>
          <a:xfrm flipV="1">
            <a:off x="0" y="5086512"/>
            <a:ext cx="9144000" cy="56988"/>
          </a:xfrm>
          <a:prstGeom prst="rect">
            <a:avLst/>
          </a:prstGeom>
          <a:gradFill flip="none" rotWithShape="1">
            <a:gsLst>
              <a:gs pos="44000">
                <a:schemeClr val="tx1"/>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Content Placeholder 5"/>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071200" y="4600800"/>
            <a:ext cx="715247" cy="417600"/>
          </a:xfrm>
          <a:prstGeom prst="rect">
            <a:avLst/>
          </a:prstGeom>
        </p:spPr>
      </p:pic>
    </p:spTree>
    <p:extLst>
      <p:ext uri="{BB962C8B-B14F-4D97-AF65-F5344CB8AC3E}">
        <p14:creationId xmlns:p14="http://schemas.microsoft.com/office/powerpoint/2010/main" val="471907140"/>
      </p:ext>
    </p:extLst>
  </p:cSld>
  <p:clrMap bg1="lt1" tx1="dk1" bg2="lt2" tx2="dk2" accent1="accent1" accent2="accent2" accent3="accent3" accent4="accent4" accent5="accent5" accent6="accent6" hlink="hlink" folHlink="folHlink"/>
  <p:sldLayoutIdLst>
    <p:sldLayoutId id="2147483660" r:id="rId1"/>
    <p:sldLayoutId id="2147483700" r:id="rId2"/>
    <p:sldLayoutId id="2147483704" r:id="rId3"/>
    <p:sldLayoutId id="2147483705" r:id="rId4"/>
    <p:sldLayoutId id="2147483707" r:id="rId5"/>
    <p:sldLayoutId id="2147483706"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3" r:id="rId20"/>
    <p:sldLayoutId id="2147483742" r:id="rId21"/>
  </p:sldLayoutIdLst>
  <p:hf hdr="0"/>
  <p:txStyles>
    <p:titleStyle>
      <a:lvl1pPr algn="l" defTabSz="914400" rtl="0" eaLnBrk="1" latinLnBrk="0" hangingPunct="1">
        <a:spcBef>
          <a:spcPct val="0"/>
        </a:spcBef>
        <a:buNone/>
        <a:defRPr sz="2400" b="0" i="0" kern="1200">
          <a:solidFill>
            <a:schemeClr val="tx1"/>
          </a:solidFill>
          <a:latin typeface="+mj-lt"/>
          <a:ea typeface="+mj-ea"/>
          <a:cs typeface="+mj-cs"/>
        </a:defRPr>
      </a:lvl1pPr>
    </p:titleStyle>
    <p:bodyStyle>
      <a:lvl1pPr marL="182563" indent="-182563" algn="l" defTabSz="914400" rtl="0" eaLnBrk="1" latinLnBrk="0" hangingPunct="1">
        <a:spcBef>
          <a:spcPct val="20000"/>
        </a:spcBef>
        <a:buFont typeface="Arial" pitchFamily="34" charset="0"/>
        <a:buChar char="•"/>
        <a:defRPr sz="1400" kern="1200">
          <a:solidFill>
            <a:schemeClr val="tx2">
              <a:lumMod val="75000"/>
            </a:schemeClr>
          </a:solidFill>
          <a:latin typeface="+mn-lt"/>
          <a:ea typeface="+mn-ea"/>
          <a:cs typeface="+mn-cs"/>
        </a:defRPr>
      </a:lvl1pPr>
      <a:lvl2pPr marL="358775" indent="-176213" algn="l" defTabSz="914400" rtl="0" eaLnBrk="1" latinLnBrk="0" hangingPunct="1">
        <a:spcBef>
          <a:spcPct val="20000"/>
        </a:spcBef>
        <a:buFont typeface="Arial" pitchFamily="34" charset="0"/>
        <a:buChar char="•"/>
        <a:defRPr sz="1200" kern="1200">
          <a:solidFill>
            <a:schemeClr val="tx2">
              <a:lumMod val="75000"/>
            </a:schemeClr>
          </a:solidFill>
          <a:latin typeface="+mn-lt"/>
          <a:ea typeface="+mn-ea"/>
          <a:cs typeface="+mn-cs"/>
        </a:defRPr>
      </a:lvl2pPr>
      <a:lvl3pPr marL="541338" indent="-182563" algn="l" defTabSz="914400" rtl="0" eaLnBrk="1" latinLnBrk="0" hangingPunct="1">
        <a:spcBef>
          <a:spcPct val="20000"/>
        </a:spcBef>
        <a:buFont typeface="Arial" pitchFamily="34" charset="0"/>
        <a:buChar char="•"/>
        <a:defRPr sz="1100" kern="1200">
          <a:solidFill>
            <a:schemeClr val="tx2">
              <a:lumMod val="75000"/>
            </a:schemeClr>
          </a:solidFill>
          <a:latin typeface="+mn-lt"/>
          <a:ea typeface="+mn-ea"/>
          <a:cs typeface="+mn-cs"/>
        </a:defRPr>
      </a:lvl3pPr>
      <a:lvl4pPr marL="717550" indent="-176213" algn="l" defTabSz="914400" rtl="0" eaLnBrk="1" latinLnBrk="0" hangingPunct="1">
        <a:spcBef>
          <a:spcPct val="20000"/>
        </a:spcBef>
        <a:buFont typeface="Arial" pitchFamily="34" charset="0"/>
        <a:buChar char="•"/>
        <a:defRPr sz="1050" kern="1200">
          <a:solidFill>
            <a:schemeClr val="tx2">
              <a:lumMod val="75000"/>
            </a:schemeClr>
          </a:solidFill>
          <a:latin typeface="+mn-lt"/>
          <a:ea typeface="+mn-ea"/>
          <a:cs typeface="+mn-cs"/>
        </a:defRPr>
      </a:lvl4pPr>
      <a:lvl5pPr marL="900113" indent="-182563" algn="l" defTabSz="914400" rtl="0" eaLnBrk="1" latinLnBrk="0" hangingPunct="1">
        <a:spcBef>
          <a:spcPct val="20000"/>
        </a:spcBef>
        <a:buFont typeface="Arial" pitchFamily="34" charset="0"/>
        <a:buChar char="•"/>
        <a:defRPr sz="1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r>
              <a:rPr lang="en-GB" sz="4000" dirty="0" smtClean="0"/>
              <a:t/>
            </a:r>
            <a:br>
              <a:rPr lang="en-GB" sz="4000" dirty="0" smtClean="0"/>
            </a:br>
            <a:r>
              <a:rPr lang="en-GB" sz="4000" dirty="0"/>
              <a:t/>
            </a:r>
            <a:br>
              <a:rPr lang="en-GB" sz="4000" dirty="0"/>
            </a:br>
            <a:r>
              <a:rPr lang="en-GB" sz="4000" dirty="0" smtClean="0"/>
              <a:t/>
            </a:r>
            <a:br>
              <a:rPr lang="en-GB" sz="4000" dirty="0" smtClean="0"/>
            </a:br>
            <a:r>
              <a:rPr lang="de-DE" altLang="ja-JP" sz="4000" dirty="0" err="1"/>
              <a:t>DHI‘s</a:t>
            </a:r>
            <a:r>
              <a:rPr lang="de-DE" altLang="ja-JP" sz="4000" dirty="0"/>
              <a:t> Data </a:t>
            </a:r>
            <a:r>
              <a:rPr lang="de-DE" altLang="ja-JP" sz="4000" dirty="0" err="1"/>
              <a:t>and</a:t>
            </a:r>
            <a:r>
              <a:rPr lang="de-DE" altLang="ja-JP" sz="4000" dirty="0"/>
              <a:t> Sensor </a:t>
            </a:r>
            <a:r>
              <a:rPr lang="de-DE" altLang="ja-JP" sz="4000" dirty="0" err="1"/>
              <a:t>strategy</a:t>
            </a:r>
            <a:r>
              <a:rPr lang="de-DE" altLang="ja-JP" sz="4000" dirty="0"/>
              <a:t/>
            </a:r>
            <a:br>
              <a:rPr lang="de-DE" altLang="ja-JP" sz="4000" dirty="0"/>
            </a:br>
            <a:r>
              <a:rPr lang="de-DE" altLang="ja-JP" sz="4000" dirty="0"/>
              <a:t>Data </a:t>
            </a:r>
            <a:r>
              <a:rPr lang="de-DE" altLang="ja-JP" sz="4000" dirty="0" err="1"/>
              <a:t>Acquisition</a:t>
            </a:r>
            <a:r>
              <a:rPr lang="de-DE" altLang="ja-JP" sz="4000" dirty="0"/>
              <a:t>, Management, </a:t>
            </a:r>
            <a:r>
              <a:rPr lang="de-DE" altLang="ja-JP" sz="4000" dirty="0" err="1"/>
              <a:t>Decision</a:t>
            </a:r>
            <a:r>
              <a:rPr lang="de-DE" altLang="ja-JP" sz="4000" dirty="0"/>
              <a:t> Support </a:t>
            </a:r>
            <a:r>
              <a:rPr lang="de-DE" altLang="ja-JP" sz="4000" dirty="0" err="1"/>
              <a:t>and</a:t>
            </a:r>
            <a:r>
              <a:rPr lang="de-DE" altLang="ja-JP" sz="4000" dirty="0"/>
              <a:t> </a:t>
            </a:r>
            <a:r>
              <a:rPr lang="de-DE" altLang="ja-JP" sz="4000" dirty="0" err="1"/>
              <a:t>Operations</a:t>
            </a:r>
            <a:endParaRPr lang="en-GB" sz="4000" dirty="0"/>
          </a:p>
        </p:txBody>
      </p:sp>
      <p:sp>
        <p:nvSpPr>
          <p:cNvPr id="2" name="Subtitle 1"/>
          <p:cNvSpPr>
            <a:spLocks noGrp="1"/>
          </p:cNvSpPr>
          <p:nvPr>
            <p:ph type="subTitle" idx="1"/>
          </p:nvPr>
        </p:nvSpPr>
        <p:spPr/>
        <p:txBody>
          <a:bodyPr/>
          <a:lstStyle/>
          <a:p>
            <a:r>
              <a:rPr lang="en-US" dirty="0" smtClean="0"/>
              <a:t>Dr. Ole </a:t>
            </a:r>
            <a:r>
              <a:rPr lang="en-US" dirty="0"/>
              <a:t>Larsen, </a:t>
            </a:r>
            <a:r>
              <a:rPr lang="en-US" dirty="0" smtClean="0"/>
              <a:t>DHI</a:t>
            </a:r>
            <a:endParaRPr lang="en-US" dirty="0"/>
          </a:p>
        </p:txBody>
      </p:sp>
      <p:sp>
        <p:nvSpPr>
          <p:cNvPr id="4" name="Footer Placeholder 3"/>
          <p:cNvSpPr>
            <a:spLocks noGrp="1"/>
          </p:cNvSpPr>
          <p:nvPr>
            <p:ph type="ftr" sz="quarter" idx="11"/>
          </p:nvPr>
        </p:nvSpPr>
        <p:spPr/>
        <p:txBody>
          <a:bodyPr/>
          <a:lstStyle/>
          <a:p>
            <a:r>
              <a:rPr lang="en-GB" smtClean="0">
                <a:solidFill>
                  <a:prstClr val="white"/>
                </a:solidFill>
              </a:rPr>
              <a:t>© DHI</a:t>
            </a:r>
            <a:endParaRPr lang="en-GB">
              <a:solidFill>
                <a:prstClr val="white"/>
              </a:solidFill>
            </a:endParaRPr>
          </a:p>
        </p:txBody>
      </p:sp>
      <p:sp>
        <p:nvSpPr>
          <p:cNvPr id="3" name="Slide Number Placeholder 2"/>
          <p:cNvSpPr>
            <a:spLocks noGrp="1"/>
          </p:cNvSpPr>
          <p:nvPr>
            <p:ph type="sldNum" sz="quarter" idx="12"/>
          </p:nvPr>
        </p:nvSpPr>
        <p:spPr/>
        <p:txBody>
          <a:bodyPr/>
          <a:lstStyle/>
          <a:p>
            <a:r>
              <a:rPr lang="en-GB" smtClean="0">
                <a:solidFill>
                  <a:srgbClr val="51626F"/>
                </a:solidFill>
              </a:rPr>
              <a:t>#</a:t>
            </a:r>
            <a:fld id="{EC98167B-91FF-498B-85F5-63F1D9402506}" type="slidenum">
              <a:rPr lang="en-GB" smtClean="0">
                <a:solidFill>
                  <a:srgbClr val="51626F"/>
                </a:solidFill>
              </a:rPr>
              <a:pPr/>
              <a:t>1</a:t>
            </a:fld>
            <a:r>
              <a:rPr lang="en-GB" smtClean="0">
                <a:solidFill>
                  <a:srgbClr val="51626F"/>
                </a:solidFill>
              </a:rPr>
              <a:t>  </a:t>
            </a:r>
            <a:endParaRPr lang="en-GB" dirty="0">
              <a:solidFill>
                <a:srgbClr val="51626F"/>
              </a:solidFill>
            </a:endParaRPr>
          </a:p>
        </p:txBody>
      </p:sp>
    </p:spTree>
    <p:extLst>
      <p:ext uri="{BB962C8B-B14F-4D97-AF65-F5344CB8AC3E}">
        <p14:creationId xmlns:p14="http://schemas.microsoft.com/office/powerpoint/2010/main" val="422782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9" y="170689"/>
            <a:ext cx="8035637" cy="929430"/>
          </a:xfrm>
        </p:spPr>
        <p:txBody>
          <a:bodyPr>
            <a:normAutofit fontScale="90000"/>
          </a:bodyPr>
          <a:lstStyle/>
          <a:p>
            <a:pPr lvl="0" algn="ctr"/>
            <a:r>
              <a:rPr lang="en-US" dirty="0" smtClean="0"/>
              <a:t>Data </a:t>
            </a:r>
            <a:r>
              <a:rPr lang="en-US" dirty="0" smtClean="0"/>
              <a:t>&amp; Sensors</a:t>
            </a:r>
            <a:r>
              <a:rPr lang="en-US" dirty="0" smtClean="0"/>
              <a:t/>
            </a:r>
            <a:br>
              <a:rPr lang="en-US" dirty="0" smtClean="0"/>
            </a:br>
            <a:r>
              <a:rPr lang="en-US" dirty="0"/>
              <a:t/>
            </a:r>
            <a:br>
              <a:rPr lang="en-US" dirty="0"/>
            </a:br>
            <a:endParaRPr lang="en-US" dirty="0"/>
          </a:p>
        </p:txBody>
      </p:sp>
      <p:sp>
        <p:nvSpPr>
          <p:cNvPr id="3" name="Footer Placeholder 2"/>
          <p:cNvSpPr>
            <a:spLocks noGrp="1"/>
          </p:cNvSpPr>
          <p:nvPr>
            <p:ph type="ftr" sz="quarter" idx="11"/>
          </p:nvPr>
        </p:nvSpPr>
        <p:spPr/>
        <p:txBody>
          <a:bodyPr/>
          <a:lstStyle/>
          <a:p>
            <a:r>
              <a:rPr lang="en-GB" smtClean="0">
                <a:solidFill>
                  <a:srgbClr val="51626F"/>
                </a:solidFill>
              </a:rPr>
              <a:t>© DHI</a:t>
            </a:r>
            <a:endParaRPr lang="en-GB">
              <a:solidFill>
                <a:srgbClr val="51626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2255" y="397345"/>
            <a:ext cx="5822726" cy="4367045"/>
          </a:xfrm>
          <a:prstGeom prst="rect">
            <a:avLst/>
          </a:prstGeom>
        </p:spPr>
      </p:pic>
      <p:sp>
        <p:nvSpPr>
          <p:cNvPr id="6" name="TextBox 5"/>
          <p:cNvSpPr txBox="1"/>
          <p:nvPr/>
        </p:nvSpPr>
        <p:spPr>
          <a:xfrm>
            <a:off x="1262255" y="475024"/>
            <a:ext cx="6126442"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Increasingly mobile society</a:t>
            </a:r>
          </a:p>
          <a:p>
            <a:pPr marL="285750" indent="-285750">
              <a:buFont typeface="Arial" panose="020B0604020202020204" pitchFamily="34" charset="0"/>
              <a:buChar char="•"/>
            </a:pPr>
            <a:r>
              <a:rPr lang="en-US" dirty="0" smtClean="0"/>
              <a:t>Imminent need for instant access to data and information</a:t>
            </a:r>
          </a:p>
          <a:p>
            <a:pPr marL="285750" indent="-285750">
              <a:buFont typeface="Arial" panose="020B0604020202020204" pitchFamily="34" charset="0"/>
              <a:buChar char="•"/>
            </a:pPr>
            <a:r>
              <a:rPr lang="en-US" dirty="0" smtClean="0"/>
              <a:t>Public awareness</a:t>
            </a:r>
          </a:p>
          <a:p>
            <a:pPr marL="285750" indent="-285750">
              <a:buFont typeface="Arial" panose="020B0604020202020204" pitchFamily="34" charset="0"/>
              <a:buChar char="•"/>
            </a:pPr>
            <a:r>
              <a:rPr lang="en-US" dirty="0" smtClean="0"/>
              <a:t>Consumer accessibility to technology</a:t>
            </a:r>
          </a:p>
          <a:p>
            <a:pPr marL="285750" indent="-285750">
              <a:buFont typeface="Arial" panose="020B0604020202020204" pitchFamily="34" charset="0"/>
              <a:buChar char="•"/>
            </a:pPr>
            <a:r>
              <a:rPr lang="en-US" dirty="0" smtClean="0"/>
              <a:t>Better forecasts</a:t>
            </a:r>
          </a:p>
          <a:p>
            <a:pPr marL="285750" indent="-285750">
              <a:buFont typeface="Arial" panose="020B0604020202020204" pitchFamily="34" charset="0"/>
              <a:buChar char="•"/>
            </a:pPr>
            <a:r>
              <a:rPr lang="en-US" dirty="0" smtClean="0"/>
              <a:t>Active lifestyles</a:t>
            </a:r>
          </a:p>
          <a:p>
            <a:pPr marL="285750" indent="-285750">
              <a:buFont typeface="Arial" panose="020B0604020202020204" pitchFamily="34" charset="0"/>
              <a:buChar char="•"/>
            </a:pPr>
            <a:r>
              <a:rPr lang="en-US" dirty="0" smtClean="0"/>
              <a:t>Population growth</a:t>
            </a:r>
            <a:endParaRPr lang="en-US" dirty="0"/>
          </a:p>
        </p:txBody>
      </p:sp>
      <p:sp>
        <p:nvSpPr>
          <p:cNvPr id="7" name="TextBox 6"/>
          <p:cNvSpPr txBox="1"/>
          <p:nvPr/>
        </p:nvSpPr>
        <p:spPr>
          <a:xfrm>
            <a:off x="1457003" y="3263785"/>
            <a:ext cx="3427525" cy="1477328"/>
          </a:xfrm>
          <a:prstGeom prst="rect">
            <a:avLst/>
          </a:prstGeom>
          <a:noFill/>
        </p:spPr>
        <p:txBody>
          <a:bodyPr wrap="square" rtlCol="0">
            <a:spAutoFit/>
          </a:bodyPr>
          <a:lstStyle/>
          <a:p>
            <a:r>
              <a:rPr lang="en-US" dirty="0" smtClean="0"/>
              <a:t>Continued miniaturization</a:t>
            </a:r>
          </a:p>
          <a:p>
            <a:endParaRPr lang="en-US" dirty="0" smtClean="0"/>
          </a:p>
          <a:p>
            <a:r>
              <a:rPr lang="en-US" dirty="0" smtClean="0"/>
              <a:t>Data sharing</a:t>
            </a:r>
          </a:p>
          <a:p>
            <a:endParaRPr lang="en-US" dirty="0" smtClean="0"/>
          </a:p>
          <a:p>
            <a:r>
              <a:rPr lang="en-US" dirty="0" smtClean="0"/>
              <a:t>Smaller – cheaper - smarter</a:t>
            </a:r>
            <a:endParaRPr lang="en-US" dirty="0"/>
          </a:p>
        </p:txBody>
      </p:sp>
      <p:sp>
        <p:nvSpPr>
          <p:cNvPr id="10" name="TextBox 9"/>
          <p:cNvSpPr txBox="1"/>
          <p:nvPr/>
        </p:nvSpPr>
        <p:spPr>
          <a:xfrm>
            <a:off x="5023487" y="3263785"/>
            <a:ext cx="3427525" cy="1477328"/>
          </a:xfrm>
          <a:prstGeom prst="rect">
            <a:avLst/>
          </a:prstGeom>
          <a:noFill/>
        </p:spPr>
        <p:txBody>
          <a:bodyPr wrap="square" rtlCol="0">
            <a:spAutoFit/>
          </a:bodyPr>
          <a:lstStyle/>
          <a:p>
            <a:r>
              <a:rPr lang="en-US" dirty="0" smtClean="0"/>
              <a:t>New digital sensors</a:t>
            </a:r>
          </a:p>
          <a:p>
            <a:endParaRPr lang="en-US" dirty="0" smtClean="0"/>
          </a:p>
          <a:p>
            <a:r>
              <a:rPr lang="en-US" dirty="0" smtClean="0"/>
              <a:t>Crowd sourcing</a:t>
            </a:r>
          </a:p>
          <a:p>
            <a:endParaRPr lang="en-US" dirty="0" smtClean="0"/>
          </a:p>
          <a:p>
            <a:r>
              <a:rPr lang="en-US" dirty="0" smtClean="0"/>
              <a:t>Data sharing and analytics</a:t>
            </a:r>
          </a:p>
        </p:txBody>
      </p:sp>
      <p:pic>
        <p:nvPicPr>
          <p:cNvPr id="13" name="Picture 12"/>
          <p:cNvPicPr>
            <a:picLocks noChangeAspect="1"/>
          </p:cNvPicPr>
          <p:nvPr/>
        </p:nvPicPr>
        <p:blipFill>
          <a:blip r:embed="rId4"/>
          <a:stretch>
            <a:fillRect/>
          </a:stretch>
        </p:blipFill>
        <p:spPr>
          <a:xfrm>
            <a:off x="6524846" y="1177798"/>
            <a:ext cx="2321399" cy="1443594"/>
          </a:xfrm>
          <a:prstGeom prst="rect">
            <a:avLst/>
          </a:prstGeom>
        </p:spPr>
      </p:pic>
    </p:spTree>
    <p:extLst>
      <p:ext uri="{BB962C8B-B14F-4D97-AF65-F5344CB8AC3E}">
        <p14:creationId xmlns:p14="http://schemas.microsoft.com/office/powerpoint/2010/main" val="7033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me.eu/html/gfx/ramka_22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4474" y="337584"/>
            <a:ext cx="2049824" cy="15250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DHI’s sensor products</a:t>
            </a:r>
            <a:endParaRPr lang="en-US" dirty="0"/>
          </a:p>
        </p:txBody>
      </p:sp>
      <p:sp>
        <p:nvSpPr>
          <p:cNvPr id="3" name="Footer Placeholder 2"/>
          <p:cNvSpPr>
            <a:spLocks noGrp="1"/>
          </p:cNvSpPr>
          <p:nvPr>
            <p:ph type="ftr" sz="quarter" idx="11"/>
          </p:nvPr>
        </p:nvSpPr>
        <p:spPr/>
        <p:txBody>
          <a:bodyPr/>
          <a:lstStyle/>
          <a:p>
            <a:r>
              <a:rPr lang="en-GB" smtClean="0">
                <a:solidFill>
                  <a:srgbClr val="51626F"/>
                </a:solidFill>
              </a:rPr>
              <a:t>© DHI</a:t>
            </a:r>
            <a:endParaRPr lang="en-GB">
              <a:solidFill>
                <a:srgbClr val="51626F"/>
              </a:solidFill>
            </a:endParaRPr>
          </a:p>
        </p:txBody>
      </p:sp>
      <p:sp>
        <p:nvSpPr>
          <p:cNvPr id="4" name="Content Placeholder 3"/>
          <p:cNvSpPr>
            <a:spLocks noGrp="1"/>
          </p:cNvSpPr>
          <p:nvPr>
            <p:ph sz="quarter" idx="13"/>
          </p:nvPr>
        </p:nvSpPr>
        <p:spPr>
          <a:xfrm>
            <a:off x="439348" y="1100119"/>
            <a:ext cx="4938988" cy="3092823"/>
          </a:xfrm>
        </p:spPr>
        <p:txBody>
          <a:bodyPr/>
          <a:lstStyle/>
          <a:p>
            <a:pPr lvl="0"/>
            <a:r>
              <a:rPr lang="en-US" sz="2000" dirty="0" smtClean="0"/>
              <a:t>New </a:t>
            </a:r>
            <a:r>
              <a:rPr lang="en-US" sz="2000" dirty="0" smtClean="0"/>
              <a:t>hardware based on digital </a:t>
            </a:r>
            <a:r>
              <a:rPr lang="en-US" sz="2000" dirty="0" smtClean="0"/>
              <a:t>sensors</a:t>
            </a:r>
          </a:p>
          <a:p>
            <a:pPr lvl="0"/>
            <a:endParaRPr lang="en-US" sz="2000" dirty="0" smtClean="0"/>
          </a:p>
          <a:p>
            <a:pPr lvl="0"/>
            <a:r>
              <a:rPr lang="en-US" sz="2000" dirty="0" smtClean="0"/>
              <a:t>New digital data acquisition “modem”</a:t>
            </a:r>
          </a:p>
          <a:p>
            <a:pPr lvl="0"/>
            <a:endParaRPr lang="en-US" sz="2000" dirty="0" smtClean="0"/>
          </a:p>
          <a:p>
            <a:pPr lvl="0"/>
            <a:r>
              <a:rPr lang="en-US" sz="2000" dirty="0" smtClean="0"/>
              <a:t>Business arrangements with “classical” hardware producers</a:t>
            </a:r>
          </a:p>
          <a:p>
            <a:pPr lvl="0"/>
            <a:endParaRPr lang="en-US" sz="2000" dirty="0" smtClean="0"/>
          </a:p>
          <a:p>
            <a:pPr lvl="0"/>
            <a:r>
              <a:rPr lang="en-US" sz="2000" dirty="0" smtClean="0"/>
              <a:t>Using </a:t>
            </a:r>
            <a:r>
              <a:rPr lang="en-US" sz="2000" b="1" dirty="0" smtClean="0"/>
              <a:t>radar</a:t>
            </a:r>
            <a:r>
              <a:rPr lang="en-US" sz="2000" dirty="0" smtClean="0"/>
              <a:t> for flash flood and storm water management</a:t>
            </a:r>
          </a:p>
          <a:p>
            <a:pPr lvl="0"/>
            <a:endParaRPr lang="en-US" sz="2000" dirty="0" smtClean="0"/>
          </a:p>
          <a:p>
            <a:pPr lvl="0"/>
            <a:endParaRPr lang="da-DK" sz="2000" dirty="0" smtClean="0"/>
          </a:p>
        </p:txBody>
      </p:sp>
      <p:pic>
        <p:nvPicPr>
          <p:cNvPr id="5" name="Picture 4"/>
          <p:cNvPicPr>
            <a:picLocks noChangeAspect="1"/>
          </p:cNvPicPr>
          <p:nvPr/>
        </p:nvPicPr>
        <p:blipFill>
          <a:blip r:embed="rId4"/>
          <a:stretch>
            <a:fillRect/>
          </a:stretch>
        </p:blipFill>
        <p:spPr>
          <a:xfrm>
            <a:off x="5274772" y="2022423"/>
            <a:ext cx="3869228" cy="2996974"/>
          </a:xfrm>
          <a:prstGeom prst="rect">
            <a:avLst/>
          </a:prstGeom>
        </p:spPr>
      </p:pic>
    </p:spTree>
    <p:extLst>
      <p:ext uri="{BB962C8B-B14F-4D97-AF65-F5344CB8AC3E}">
        <p14:creationId xmlns:p14="http://schemas.microsoft.com/office/powerpoint/2010/main" val="2705931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solidFill>
                  <a:srgbClr val="51626F"/>
                </a:solidFill>
              </a:rPr>
              <a:t>© DHI</a:t>
            </a:r>
            <a:endParaRPr lang="en-GB">
              <a:solidFill>
                <a:srgbClr val="51626F"/>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56259" y="1496289"/>
            <a:ext cx="4487741" cy="2949356"/>
          </a:xfrm>
          <a:prstGeom prst="rect">
            <a:avLst/>
          </a:prstGeom>
        </p:spPr>
      </p:pic>
      <p:sp>
        <p:nvSpPr>
          <p:cNvPr id="6" name="Rectangle 5"/>
          <p:cNvSpPr/>
          <p:nvPr/>
        </p:nvSpPr>
        <p:spPr>
          <a:xfrm>
            <a:off x="1262255" y="447539"/>
            <a:ext cx="1595309" cy="923330"/>
          </a:xfrm>
          <a:prstGeom prst="rect">
            <a:avLst/>
          </a:prstGeom>
        </p:spPr>
        <p:txBody>
          <a:bodyPr wrap="none">
            <a:spAutoFit/>
          </a:bodyPr>
          <a:lstStyle/>
          <a:p>
            <a:pPr>
              <a:lnSpc>
                <a:spcPct val="300000"/>
              </a:lnSpc>
            </a:pPr>
            <a:r>
              <a:rPr lang="en-US" dirty="0"/>
              <a:t>One Software</a:t>
            </a:r>
            <a:endParaRPr lang="en-SG" dirty="0"/>
          </a:p>
        </p:txBody>
      </p:sp>
      <p:sp>
        <p:nvSpPr>
          <p:cNvPr id="7" name="Rectangle 6"/>
          <p:cNvSpPr/>
          <p:nvPr/>
        </p:nvSpPr>
        <p:spPr>
          <a:xfrm>
            <a:off x="5758052" y="447539"/>
            <a:ext cx="2608406" cy="923330"/>
          </a:xfrm>
          <a:prstGeom prst="rect">
            <a:avLst/>
          </a:prstGeom>
        </p:spPr>
        <p:txBody>
          <a:bodyPr wrap="none">
            <a:spAutoFit/>
          </a:bodyPr>
          <a:lstStyle/>
          <a:p>
            <a:pPr>
              <a:lnSpc>
                <a:spcPct val="300000"/>
              </a:lnSpc>
            </a:pPr>
            <a:r>
              <a:rPr lang="en-US" dirty="0"/>
              <a:t>One Hardware Platform</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587" y="1496289"/>
            <a:ext cx="4603872" cy="2949356"/>
          </a:xfrm>
          <a:prstGeom prst="rect">
            <a:avLst/>
          </a:prstGeom>
        </p:spPr>
      </p:pic>
      <p:sp>
        <p:nvSpPr>
          <p:cNvPr id="9" name="Title 1"/>
          <p:cNvSpPr>
            <a:spLocks noGrp="1"/>
          </p:cNvSpPr>
          <p:nvPr>
            <p:ph type="title"/>
          </p:nvPr>
        </p:nvSpPr>
        <p:spPr>
          <a:xfrm>
            <a:off x="554181" y="-4155"/>
            <a:ext cx="9144000" cy="672012"/>
          </a:xfrm>
        </p:spPr>
        <p:txBody>
          <a:bodyPr/>
          <a:lstStyle/>
          <a:p>
            <a:r>
              <a:rPr lang="en-US" dirty="0" smtClean="0"/>
              <a:t>DHI Sense / DH</a:t>
            </a:r>
            <a:endParaRPr lang="en-SG" dirty="0"/>
          </a:p>
        </p:txBody>
      </p:sp>
      <p:pic>
        <p:nvPicPr>
          <p:cNvPr id="4" name="Picture 3"/>
          <p:cNvPicPr>
            <a:picLocks noChangeAspect="1"/>
          </p:cNvPicPr>
          <p:nvPr/>
        </p:nvPicPr>
        <p:blipFill>
          <a:blip r:embed="rId4"/>
          <a:stretch>
            <a:fillRect/>
          </a:stretch>
        </p:blipFill>
        <p:spPr>
          <a:xfrm>
            <a:off x="2748734" y="237649"/>
            <a:ext cx="774691" cy="467366"/>
          </a:xfrm>
          <a:prstGeom prst="rect">
            <a:avLst/>
          </a:prstGeom>
        </p:spPr>
      </p:pic>
    </p:spTree>
    <p:extLst>
      <p:ext uri="{BB962C8B-B14F-4D97-AF65-F5344CB8AC3E}">
        <p14:creationId xmlns:p14="http://schemas.microsoft.com/office/powerpoint/2010/main" val="2608061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2.hubspot.net/hub/219278/file-383423664-jpg/Crowdsourcing_vs_Co-Creation.jpg?t=14483938723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316" y="2733674"/>
            <a:ext cx="4286250" cy="24098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Using human as sensor</a:t>
            </a:r>
            <a:endParaRPr lang="en-US" dirty="0"/>
          </a:p>
        </p:txBody>
      </p:sp>
      <p:sp>
        <p:nvSpPr>
          <p:cNvPr id="3" name="Footer Placeholder 2"/>
          <p:cNvSpPr>
            <a:spLocks noGrp="1"/>
          </p:cNvSpPr>
          <p:nvPr>
            <p:ph type="ftr" sz="quarter" idx="11"/>
          </p:nvPr>
        </p:nvSpPr>
        <p:spPr/>
        <p:txBody>
          <a:bodyPr/>
          <a:lstStyle/>
          <a:p>
            <a:r>
              <a:rPr lang="en-GB" smtClean="0">
                <a:solidFill>
                  <a:srgbClr val="51626F"/>
                </a:solidFill>
              </a:rPr>
              <a:t>© DHI</a:t>
            </a:r>
            <a:endParaRPr lang="en-GB">
              <a:solidFill>
                <a:srgbClr val="51626F"/>
              </a:solidFill>
            </a:endParaRPr>
          </a:p>
        </p:txBody>
      </p:sp>
      <p:sp>
        <p:nvSpPr>
          <p:cNvPr id="4" name="Content Placeholder 3"/>
          <p:cNvSpPr>
            <a:spLocks noGrp="1"/>
          </p:cNvSpPr>
          <p:nvPr>
            <p:ph sz="quarter" idx="13"/>
          </p:nvPr>
        </p:nvSpPr>
        <p:spPr>
          <a:xfrm>
            <a:off x="439347" y="1100119"/>
            <a:ext cx="8035925" cy="3092823"/>
          </a:xfrm>
        </p:spPr>
        <p:txBody>
          <a:bodyPr/>
          <a:lstStyle/>
          <a:p>
            <a:pPr lvl="0"/>
            <a:r>
              <a:rPr lang="en-US" sz="2000" dirty="0" smtClean="0"/>
              <a:t>Apps for crowdsourcing </a:t>
            </a:r>
            <a:r>
              <a:rPr lang="en-US" sz="2000" dirty="0" smtClean="0"/>
              <a:t>water &amp; environment data</a:t>
            </a:r>
          </a:p>
          <a:p>
            <a:pPr lvl="1"/>
            <a:r>
              <a:rPr lang="en-US" sz="1800" dirty="0" smtClean="0"/>
              <a:t>General </a:t>
            </a:r>
            <a:r>
              <a:rPr lang="en-US" sz="1800" dirty="0" smtClean="0"/>
              <a:t>app that make use of sensors </a:t>
            </a:r>
            <a:r>
              <a:rPr lang="en-US" sz="1800" dirty="0" smtClean="0"/>
              <a:t>built in </a:t>
            </a:r>
            <a:r>
              <a:rPr lang="en-US" sz="1800" dirty="0" smtClean="0"/>
              <a:t>smartphones</a:t>
            </a:r>
          </a:p>
          <a:p>
            <a:r>
              <a:rPr lang="en-US" sz="2000" dirty="0" smtClean="0"/>
              <a:t>Making use of “privately owned sensors”</a:t>
            </a:r>
          </a:p>
          <a:p>
            <a:r>
              <a:rPr lang="en-US" sz="2000" dirty="0" smtClean="0"/>
              <a:t>Platform </a:t>
            </a:r>
            <a:r>
              <a:rPr lang="en-US" sz="2000" dirty="0" smtClean="0"/>
              <a:t>to share data from </a:t>
            </a:r>
            <a:r>
              <a:rPr lang="en-US" sz="2000" dirty="0" smtClean="0"/>
              <a:t>academia</a:t>
            </a:r>
          </a:p>
          <a:p>
            <a:pPr lvl="1"/>
            <a:r>
              <a:rPr lang="en-US" sz="1800" dirty="0" smtClean="0"/>
              <a:t>Data </a:t>
            </a:r>
            <a:r>
              <a:rPr lang="en-US" sz="1800" dirty="0"/>
              <a:t>“back-end” to </a:t>
            </a:r>
            <a:r>
              <a:rPr lang="en-US" sz="1800" dirty="0" smtClean="0"/>
              <a:t>receive, share and </a:t>
            </a:r>
            <a:r>
              <a:rPr lang="en-US" sz="1800" dirty="0" err="1"/>
              <a:t>analyse</a:t>
            </a:r>
            <a:r>
              <a:rPr lang="en-US" sz="1800" dirty="0"/>
              <a:t> data </a:t>
            </a:r>
          </a:p>
          <a:p>
            <a:pPr lvl="1"/>
            <a:endParaRPr lang="en-US" sz="1800" dirty="0" smtClean="0"/>
          </a:p>
        </p:txBody>
      </p:sp>
      <p:sp>
        <p:nvSpPr>
          <p:cNvPr id="5" name="Rectangle 4"/>
          <p:cNvSpPr/>
          <p:nvPr/>
        </p:nvSpPr>
        <p:spPr>
          <a:xfrm>
            <a:off x="7158038" y="2287483"/>
            <a:ext cx="120379" cy="172529"/>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1528199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use of Data</a:t>
            </a:r>
            <a:endParaRPr lang="en-US" dirty="0"/>
          </a:p>
        </p:txBody>
      </p:sp>
      <p:sp>
        <p:nvSpPr>
          <p:cNvPr id="3" name="Footer Placeholder 2"/>
          <p:cNvSpPr>
            <a:spLocks noGrp="1"/>
          </p:cNvSpPr>
          <p:nvPr>
            <p:ph type="ftr" sz="quarter" idx="11"/>
          </p:nvPr>
        </p:nvSpPr>
        <p:spPr/>
        <p:txBody>
          <a:bodyPr/>
          <a:lstStyle/>
          <a:p>
            <a:r>
              <a:rPr lang="en-GB" smtClean="0">
                <a:solidFill>
                  <a:srgbClr val="51626F"/>
                </a:solidFill>
              </a:rPr>
              <a:t>© DHI</a:t>
            </a:r>
            <a:endParaRPr lang="en-GB">
              <a:solidFill>
                <a:srgbClr val="51626F"/>
              </a:solidFill>
            </a:endParaRPr>
          </a:p>
        </p:txBody>
      </p:sp>
      <p:sp>
        <p:nvSpPr>
          <p:cNvPr id="4" name="Content Placeholder 3"/>
          <p:cNvSpPr>
            <a:spLocks noGrp="1"/>
          </p:cNvSpPr>
          <p:nvPr>
            <p:ph sz="quarter" idx="13"/>
          </p:nvPr>
        </p:nvSpPr>
        <p:spPr>
          <a:xfrm>
            <a:off x="439347" y="1100119"/>
            <a:ext cx="8035925" cy="3092823"/>
          </a:xfrm>
        </p:spPr>
        <p:txBody>
          <a:bodyPr/>
          <a:lstStyle/>
          <a:p>
            <a:pPr marL="0" lvl="0" indent="0">
              <a:buNone/>
            </a:pPr>
            <a:r>
              <a:rPr lang="en-US" sz="1800" dirty="0" smtClean="0"/>
              <a:t>Optimized </a:t>
            </a:r>
            <a:r>
              <a:rPr lang="en-US" sz="1800" dirty="0" smtClean="0"/>
              <a:t>data storage, handling and web-front ends as well as associated analysis layer </a:t>
            </a:r>
          </a:p>
          <a:p>
            <a:pPr lvl="1"/>
            <a:r>
              <a:rPr lang="en-US" sz="1800" dirty="0" err="1" smtClean="0"/>
              <a:t>DataFarm</a:t>
            </a:r>
            <a:endParaRPr lang="en-US" sz="1800" dirty="0" smtClean="0"/>
          </a:p>
          <a:p>
            <a:pPr lvl="1"/>
            <a:r>
              <a:rPr lang="en-US" sz="1800" dirty="0" smtClean="0"/>
              <a:t>DHI Water </a:t>
            </a:r>
            <a:r>
              <a:rPr lang="en-US" sz="1800" dirty="0" smtClean="0"/>
              <a:t>Data Portal</a:t>
            </a:r>
          </a:p>
          <a:p>
            <a:pPr lvl="1"/>
            <a:r>
              <a:rPr lang="en-US" sz="1800" dirty="0" smtClean="0"/>
              <a:t>Coupling </a:t>
            </a:r>
            <a:r>
              <a:rPr lang="en-US" sz="1800" dirty="0" smtClean="0"/>
              <a:t>to external analysis tools (</a:t>
            </a:r>
            <a:r>
              <a:rPr lang="en-US" sz="1800" dirty="0" err="1" smtClean="0"/>
              <a:t>eg</a:t>
            </a:r>
            <a:r>
              <a:rPr lang="en-US" sz="1800" dirty="0" smtClean="0"/>
              <a:t>. R and </a:t>
            </a:r>
            <a:r>
              <a:rPr lang="en-US" sz="1800" dirty="0" err="1" smtClean="0"/>
              <a:t>PhreeqC</a:t>
            </a:r>
            <a:r>
              <a:rPr lang="en-US" sz="1800" dirty="0" smtClean="0"/>
              <a:t>)</a:t>
            </a:r>
          </a:p>
          <a:p>
            <a:pPr lvl="1"/>
            <a:r>
              <a:rPr lang="en-US" sz="1800" dirty="0" smtClean="0"/>
              <a:t>Providing data to cloud hosted models</a:t>
            </a:r>
          </a:p>
          <a:p>
            <a:pPr lvl="1"/>
            <a:r>
              <a:rPr lang="en-US" sz="1800" dirty="0" smtClean="0"/>
              <a:t>Managing model data</a:t>
            </a:r>
            <a:endParaRPr lang="en-US" sz="1800" dirty="0" smtClean="0"/>
          </a:p>
        </p:txBody>
      </p:sp>
      <p:pic>
        <p:nvPicPr>
          <p:cNvPr id="5" name="Picture 4"/>
          <p:cNvPicPr>
            <a:picLocks noChangeAspect="1"/>
          </p:cNvPicPr>
          <p:nvPr/>
        </p:nvPicPr>
        <p:blipFill>
          <a:blip r:embed="rId3"/>
          <a:stretch>
            <a:fillRect/>
          </a:stretch>
        </p:blipFill>
        <p:spPr>
          <a:xfrm>
            <a:off x="3214254" y="3047722"/>
            <a:ext cx="4800600" cy="1971675"/>
          </a:xfrm>
          <a:prstGeom prst="rect">
            <a:avLst/>
          </a:prstGeom>
        </p:spPr>
      </p:pic>
    </p:spTree>
    <p:extLst>
      <p:ext uri="{BB962C8B-B14F-4D97-AF65-F5344CB8AC3E}">
        <p14:creationId xmlns:p14="http://schemas.microsoft.com/office/powerpoint/2010/main" val="1368070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Summary</a:t>
            </a: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
        <p:nvSpPr>
          <p:cNvPr id="4" name="Content Placeholder 3"/>
          <p:cNvSpPr>
            <a:spLocks noGrp="1"/>
          </p:cNvSpPr>
          <p:nvPr>
            <p:ph sz="quarter" idx="13"/>
          </p:nvPr>
        </p:nvSpPr>
        <p:spPr/>
        <p:txBody>
          <a:bodyPr/>
          <a:lstStyle/>
          <a:p>
            <a:r>
              <a:rPr lang="en-US" sz="1800" dirty="0" smtClean="0">
                <a:solidFill>
                  <a:srgbClr val="002060"/>
                </a:solidFill>
              </a:rPr>
              <a:t>New smart digital sensors</a:t>
            </a:r>
          </a:p>
          <a:p>
            <a:r>
              <a:rPr lang="en-US" sz="1800" dirty="0" smtClean="0">
                <a:solidFill>
                  <a:srgbClr val="002060"/>
                </a:solidFill>
              </a:rPr>
              <a:t>Using Radar for rainfall measurements</a:t>
            </a:r>
          </a:p>
          <a:p>
            <a:r>
              <a:rPr lang="en-US" sz="1800" dirty="0" smtClean="0">
                <a:solidFill>
                  <a:srgbClr val="002060"/>
                </a:solidFill>
              </a:rPr>
              <a:t>Lots of equipment out there – we integrate it - from sensor to DSS</a:t>
            </a:r>
          </a:p>
          <a:p>
            <a:r>
              <a:rPr lang="en-US" sz="1800" dirty="0" smtClean="0">
                <a:solidFill>
                  <a:srgbClr val="002060"/>
                </a:solidFill>
              </a:rPr>
              <a:t>Crowdsourcing technology</a:t>
            </a:r>
            <a:endParaRPr lang="en-US" sz="1800" dirty="0" smtClean="0">
              <a:solidFill>
                <a:srgbClr val="002060"/>
              </a:solidFill>
            </a:endParaRPr>
          </a:p>
          <a:p>
            <a:r>
              <a:rPr lang="en-US" sz="1800" dirty="0" err="1" smtClean="0">
                <a:solidFill>
                  <a:srgbClr val="002060"/>
                </a:solidFill>
              </a:rPr>
              <a:t>DataFarm</a:t>
            </a:r>
            <a:r>
              <a:rPr lang="en-US" sz="1800" dirty="0" smtClean="0">
                <a:solidFill>
                  <a:srgbClr val="002060"/>
                </a:solidFill>
              </a:rPr>
              <a:t> and other data services</a:t>
            </a:r>
          </a:p>
          <a:p>
            <a:r>
              <a:rPr lang="en-US" sz="1800" dirty="0" err="1" smtClean="0">
                <a:solidFill>
                  <a:srgbClr val="002060"/>
                </a:solidFill>
              </a:rPr>
              <a:t>Cloudbased</a:t>
            </a:r>
            <a:r>
              <a:rPr lang="en-US" sz="1800" dirty="0" smtClean="0">
                <a:solidFill>
                  <a:srgbClr val="002060"/>
                </a:solidFill>
              </a:rPr>
              <a:t> computing (data management and modelling)</a:t>
            </a:r>
          </a:p>
          <a:p>
            <a:r>
              <a:rPr lang="en-US" sz="1800" dirty="0" smtClean="0">
                <a:solidFill>
                  <a:srgbClr val="002060"/>
                </a:solidFill>
              </a:rPr>
              <a:t>Web and apps for efficient tailored dissemination of </a:t>
            </a:r>
            <a:r>
              <a:rPr lang="en-US" sz="1800" dirty="0" smtClean="0">
                <a:solidFill>
                  <a:srgbClr val="002060"/>
                </a:solidFill>
              </a:rPr>
              <a:t>results</a:t>
            </a:r>
          </a:p>
          <a:p>
            <a:r>
              <a:rPr lang="en-US" sz="1800" dirty="0" smtClean="0">
                <a:solidFill>
                  <a:srgbClr val="002060"/>
                </a:solidFill>
              </a:rPr>
              <a:t>Collaboration…</a:t>
            </a:r>
            <a:endParaRPr lang="en-US" sz="1800" dirty="0" smtClean="0">
              <a:solidFill>
                <a:srgbClr val="002060"/>
              </a:solidFill>
            </a:endParaRPr>
          </a:p>
          <a:p>
            <a:pPr marL="0" indent="0">
              <a:buNone/>
            </a:pPr>
            <a:endParaRPr lang="en-US" sz="1800" dirty="0">
              <a:solidFill>
                <a:srgbClr val="002060"/>
              </a:solidFill>
            </a:endParaRPr>
          </a:p>
        </p:txBody>
      </p:sp>
    </p:spTree>
    <p:extLst>
      <p:ext uri="{BB962C8B-B14F-4D97-AF65-F5344CB8AC3E}">
        <p14:creationId xmlns:p14="http://schemas.microsoft.com/office/powerpoint/2010/main" val="89079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Thank you for your attention!</a:t>
            </a:r>
            <a:endParaRPr lang="en-US" dirty="0"/>
          </a:p>
        </p:txBody>
      </p:sp>
      <p:sp>
        <p:nvSpPr>
          <p:cNvPr id="8" name="Subtitle 7"/>
          <p:cNvSpPr>
            <a:spLocks noGrp="1"/>
          </p:cNvSpPr>
          <p:nvPr>
            <p:ph type="subTitle" idx="1"/>
          </p:nvPr>
        </p:nvSpPr>
        <p:spPr/>
        <p:txBody>
          <a:bodyPr/>
          <a:lstStyle/>
          <a:p>
            <a:r>
              <a:rPr lang="en-US" dirty="0" smtClean="0"/>
              <a:t>Dr. Ole Larsen, </a:t>
            </a:r>
            <a:r>
              <a:rPr lang="en-US" dirty="0" smtClean="0"/>
              <a:t>DHI</a:t>
            </a:r>
            <a:endParaRPr lang="en-US" dirty="0" smtClean="0"/>
          </a:p>
        </p:txBody>
      </p:sp>
      <p:sp>
        <p:nvSpPr>
          <p:cNvPr id="4" name="Date Placeholder 3"/>
          <p:cNvSpPr>
            <a:spLocks noGrp="1"/>
          </p:cNvSpPr>
          <p:nvPr>
            <p:ph type="dt" sz="half" idx="10"/>
          </p:nvPr>
        </p:nvSpPr>
        <p:spPr/>
        <p:txBody>
          <a:bodyPr/>
          <a:lstStyle/>
          <a:p>
            <a:fld id="{1BB7C928-A7BE-4D45-9B10-8E76C68A90BE}" type="datetime3">
              <a:rPr lang="en-GB" noProof="0" smtClean="0"/>
              <a:t>7 November, 2016</a:t>
            </a:fld>
            <a:endParaRPr lang="en-GB" noProof="0"/>
          </a:p>
        </p:txBody>
      </p:sp>
      <p:sp>
        <p:nvSpPr>
          <p:cNvPr id="5" name="Footer Placeholder 4"/>
          <p:cNvSpPr>
            <a:spLocks noGrp="1"/>
          </p:cNvSpPr>
          <p:nvPr>
            <p:ph type="ftr" sz="quarter" idx="11"/>
          </p:nvPr>
        </p:nvSpPr>
        <p:spPr/>
        <p:txBody>
          <a:bodyPr/>
          <a:lstStyle/>
          <a:p>
            <a:r>
              <a:rPr lang="en-GB" noProof="0" smtClean="0"/>
              <a:t>© DHI</a:t>
            </a:r>
            <a:endParaRPr lang="en-GB" noProof="0"/>
          </a:p>
        </p:txBody>
      </p:sp>
      <p:sp>
        <p:nvSpPr>
          <p:cNvPr id="6" name="Slide Number Placeholder 5"/>
          <p:cNvSpPr>
            <a:spLocks noGrp="1"/>
          </p:cNvSpPr>
          <p:nvPr>
            <p:ph type="sldNum" sz="quarter" idx="12"/>
          </p:nvPr>
        </p:nvSpPr>
        <p:spPr/>
        <p:txBody>
          <a:bodyPr/>
          <a:lstStyle/>
          <a:p>
            <a:r>
              <a:rPr lang="en-GB" noProof="0" smtClean="0"/>
              <a:t>#</a:t>
            </a:r>
            <a:fld id="{EC98167B-91FF-498B-85F5-63F1D9402506}" type="slidenum">
              <a:rPr lang="en-GB" noProof="0" smtClean="0"/>
              <a:pPr/>
              <a:t>8</a:t>
            </a:fld>
            <a:r>
              <a:rPr lang="en-GB" noProof="0" smtClean="0"/>
              <a:t>  </a:t>
            </a:r>
            <a:endParaRPr lang="en-GB" noProof="0"/>
          </a:p>
        </p:txBody>
      </p:sp>
    </p:spTree>
    <p:extLst>
      <p:ext uri="{BB962C8B-B14F-4D97-AF65-F5344CB8AC3E}">
        <p14:creationId xmlns:p14="http://schemas.microsoft.com/office/powerpoint/2010/main" val="1505764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DHI">
  <a:themeElements>
    <a:clrScheme name="DHI">
      <a:dk1>
        <a:srgbClr val="004165"/>
      </a:dk1>
      <a:lt1>
        <a:sysClr val="window" lastClr="FFFFFF"/>
      </a:lt1>
      <a:dk2>
        <a:srgbClr val="8B8D8E"/>
      </a:dk2>
      <a:lt2>
        <a:srgbClr val="000000"/>
      </a:lt2>
      <a:accent1>
        <a:srgbClr val="0098DB"/>
      </a:accent1>
      <a:accent2>
        <a:srgbClr val="63CECA"/>
      </a:accent2>
      <a:accent3>
        <a:srgbClr val="61C250"/>
      </a:accent3>
      <a:accent4>
        <a:srgbClr val="FADC41"/>
      </a:accent4>
      <a:accent5>
        <a:srgbClr val="FF8849"/>
      </a:accent5>
      <a:accent6>
        <a:srgbClr val="C1E2E5"/>
      </a:accent6>
      <a:hlink>
        <a:srgbClr val="0098DB"/>
      </a:hlink>
      <a:folHlink>
        <a:srgbClr val="8B8D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DHI">
      <a:dk1>
        <a:srgbClr val="004165"/>
      </a:dk1>
      <a:lt1>
        <a:sysClr val="window" lastClr="FFFFFF"/>
      </a:lt1>
      <a:dk2>
        <a:srgbClr val="8B8D8E"/>
      </a:dk2>
      <a:lt2>
        <a:srgbClr val="000000"/>
      </a:lt2>
      <a:accent1>
        <a:srgbClr val="0098DB"/>
      </a:accent1>
      <a:accent2>
        <a:srgbClr val="63CECA"/>
      </a:accent2>
      <a:accent3>
        <a:srgbClr val="61C250"/>
      </a:accent3>
      <a:accent4>
        <a:srgbClr val="FADC41"/>
      </a:accent4>
      <a:accent5>
        <a:srgbClr val="FF8849"/>
      </a:accent5>
      <a:accent6>
        <a:srgbClr val="C1E2E5"/>
      </a:accent6>
      <a:hlink>
        <a:srgbClr val="0098DB"/>
      </a:hlink>
      <a:folHlink>
        <a:srgbClr val="8B8D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HI">
      <a:dk1>
        <a:srgbClr val="004165"/>
      </a:dk1>
      <a:lt1>
        <a:sysClr val="window" lastClr="FFFFFF"/>
      </a:lt1>
      <a:dk2>
        <a:srgbClr val="8B8D8E"/>
      </a:dk2>
      <a:lt2>
        <a:srgbClr val="000000"/>
      </a:lt2>
      <a:accent1>
        <a:srgbClr val="0098DB"/>
      </a:accent1>
      <a:accent2>
        <a:srgbClr val="63CECA"/>
      </a:accent2>
      <a:accent3>
        <a:srgbClr val="61C250"/>
      </a:accent3>
      <a:accent4>
        <a:srgbClr val="FADC41"/>
      </a:accent4>
      <a:accent5>
        <a:srgbClr val="FF8849"/>
      </a:accent5>
      <a:accent6>
        <a:srgbClr val="C1E2E5"/>
      </a:accent6>
      <a:hlink>
        <a:srgbClr val="0098DB"/>
      </a:hlink>
      <a:folHlink>
        <a:srgbClr val="8B8D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HIDocument" ma:contentTypeID="0x010100CE7CBBEAD5001A458FFE4454A484B2B700826E5A5A00A92B479D062B23BBABCCB6" ma:contentTypeVersion="12" ma:contentTypeDescription="DHI document" ma:contentTypeScope="" ma:versionID="75fe9a68c0b181dab916b4ddc1fa49f2">
  <xsd:schema xmlns:xsd="http://www.w3.org/2001/XMLSchema" xmlns:xs="http://www.w3.org/2001/XMLSchema" xmlns:p="http://schemas.microsoft.com/office/2006/metadata/properties" xmlns:ns2="e4cdbd8a-abb8-4bd7-ba54-4ea4c8f073bc" xmlns:ns3="http://schemas.microsoft.com/sharepoint/v3/fields" xmlns:ns4="d7a5477a-a4b7-4d00-a636-5704520e8cea" targetNamespace="http://schemas.microsoft.com/office/2006/metadata/properties" ma:root="true" ma:fieldsID="e734a1b7028a64804736e0a2997d23ca" ns2:_="" ns3:_="" ns4:_="">
    <xsd:import namespace="e4cdbd8a-abb8-4bd7-ba54-4ea4c8f073bc"/>
    <xsd:import namespace="http://schemas.microsoft.com/sharepoint/v3/fields"/>
    <xsd:import namespace="d7a5477a-a4b7-4d00-a636-5704520e8cea"/>
    <xsd:element name="properties">
      <xsd:complexType>
        <xsd:sequence>
          <xsd:element name="documentManagement">
            <xsd:complexType>
              <xsd:all>
                <xsd:element ref="ns2:DHIArea" minOccurs="0"/>
                <xsd:element ref="ns2:DHICategory" minOccurs="0"/>
                <xsd:element ref="ns3:_DCDateCreated" minOccurs="0"/>
                <xsd:element ref="ns4:Publ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dbd8a-abb8-4bd7-ba54-4ea4c8f073bc" elementFormDefault="qualified">
    <xsd:import namespace="http://schemas.microsoft.com/office/2006/documentManagement/types"/>
    <xsd:import namespace="http://schemas.microsoft.com/office/infopath/2007/PartnerControls"/>
    <xsd:element name="DHIArea" ma:index="2" nillable="true" ma:displayName="DHIArea" ma:description="Select the DHI business area for the item" ma:format="Dropdown" ma:internalName="DHIArea">
      <xsd:simpleType>
        <xsd:restriction base="dms:Choice">
          <xsd:enumeration value="Software"/>
          <xsd:enumeration value="Water utilities"/>
          <xsd:enumeration value="Industrial production and technologies"/>
          <xsd:enumeration value="Marine infrastructure and energy"/>
          <xsd:enumeration value="Ecology and aquaculture"/>
          <xsd:enumeration value="Coastal and estuarine engineering"/>
          <xsd:enumeration value="Rivers and reservoirs"/>
          <xsd:enumeration value="Water resources and land use management"/>
          <xsd:enumeration value="Product safety and environment"/>
          <xsd:enumeration value="Management, finance and administration"/>
        </xsd:restriction>
      </xsd:simpleType>
    </xsd:element>
    <xsd:element name="DHICategory" ma:index="3" nillable="true" ma:displayName="DHICategory" ma:description="Select the DHI category for the item" ma:format="Dropdown" ma:internalName="DHICategory">
      <xsd:simpleType>
        <xsd:restriction base="dms:Choice">
          <xsd:enumeration value="Other"/>
          <xsd:enumeration value="Presentation"/>
          <xsd:enumeration value="Proposal"/>
          <xsd:enumeration value="Contract"/>
          <xsd:enumeration value="Report"/>
          <xsd:enumeration value="Other paper"/>
          <xsd:enumeration value="Peer reviewed paper"/>
          <xsd:enumeration value="Publicity material"/>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5" nillable="true" ma:displayName="Date Created" ma:description="Accept the default creation date or add the date and year of publication" ma:format="DateTime"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7a5477a-a4b7-4d00-a636-5704520e8cea" elementFormDefault="qualified">
    <xsd:import namespace="http://schemas.microsoft.com/office/2006/documentManagement/types"/>
    <xsd:import namespace="http://schemas.microsoft.com/office/infopath/2007/PartnerControls"/>
    <xsd:element name="Publication" ma:index="7" nillable="true" ma:displayName="Publication" ma:description="If the item is not a DHI publication, type the full name of the publication, e.g. journal name or book title and publisher" ma:internalName="Publica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4" ma:displayName="Author"/>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HICategory xmlns="e4cdbd8a-abb8-4bd7-ba54-4ea4c8f073bc">Presentation</DHICategory>
    <DHIArea xmlns="e4cdbd8a-abb8-4bd7-ba54-4ea4c8f073bc">Management, finance and administration</DHIArea>
    <Publication xmlns="d7a5477a-a4b7-4d00-a636-5704520e8cea" xsi:nil="true"/>
    <_DCDateCreated xmlns="http://schemas.microsoft.com/sharepoint/v3/fields">2012-10-04T22:00:00+00:00</_DCDateCreated>
  </documentManagement>
</p:properties>
</file>

<file path=customXml/itemProps1.xml><?xml version="1.0" encoding="utf-8"?>
<ds:datastoreItem xmlns:ds="http://schemas.openxmlformats.org/officeDocument/2006/customXml" ds:itemID="{DAF3E453-D7BE-42C8-B13E-D32A837B30E9}">
  <ds:schemaRefs>
    <ds:schemaRef ds:uri="http://schemas.microsoft.com/sharepoint/v3/contenttype/forms"/>
  </ds:schemaRefs>
</ds:datastoreItem>
</file>

<file path=customXml/itemProps2.xml><?xml version="1.0" encoding="utf-8"?>
<ds:datastoreItem xmlns:ds="http://schemas.openxmlformats.org/officeDocument/2006/customXml" ds:itemID="{FC01D765-EAD5-4B3D-BFE9-5E33244A3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cdbd8a-abb8-4bd7-ba54-4ea4c8f073bc"/>
    <ds:schemaRef ds:uri="http://schemas.microsoft.com/sharepoint/v3/fields"/>
    <ds:schemaRef ds:uri="d7a5477a-a4b7-4d00-a636-5704520e8c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A6BD81-35A8-4181-8307-A2A682D60F4E}">
  <ds:schemaRefs>
    <ds:schemaRef ds:uri="e4cdbd8a-abb8-4bd7-ba54-4ea4c8f073bc"/>
    <ds:schemaRef ds:uri="http://schemas.microsoft.com/office/2006/documentManagement/types"/>
    <ds:schemaRef ds:uri="http://www.w3.org/XML/1998/namespace"/>
    <ds:schemaRef ds:uri="http://purl.org/dc/terms/"/>
    <ds:schemaRef ds:uri="http://schemas.microsoft.com/office/infopath/2007/PartnerControls"/>
    <ds:schemaRef ds:uri="http://schemas.microsoft.com/office/2006/metadata/properties"/>
    <ds:schemaRef ds:uri="http://schemas.openxmlformats.org/package/2006/metadata/core-properties"/>
    <ds:schemaRef ds:uri="d7a5477a-a4b7-4d00-a636-5704520e8cea"/>
    <ds:schemaRef ds:uri="http://schemas.microsoft.com/sharepoint/v3/field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270</Words>
  <Application>Microsoft Office PowerPoint</Application>
  <PresentationFormat>On-screen Show (16:9)</PresentationFormat>
  <Paragraphs>70</Paragraphs>
  <Slides>8</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ＭＳ Ｐゴシック</vt:lpstr>
      <vt:lpstr>Arial</vt:lpstr>
      <vt:lpstr>DHI</vt:lpstr>
      <vt:lpstr>   DHI‘s Data and Sensor strategy Data Acquisition, Management, Decision Support and Operations</vt:lpstr>
      <vt:lpstr>Data &amp; Sensors  </vt:lpstr>
      <vt:lpstr>DHI’s sensor products</vt:lpstr>
      <vt:lpstr>DHI Sense / DH</vt:lpstr>
      <vt:lpstr>Using human as sensor</vt:lpstr>
      <vt:lpstr>Making use of Data</vt:lpstr>
      <vt:lpstr>Summary</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MIKE PowerPoint Presentation Template</dc:title>
  <dc:creator>Claire Floquet</dc:creator>
  <cp:lastModifiedBy>Ole Larsen</cp:lastModifiedBy>
  <cp:revision>332</cp:revision>
  <cp:lastPrinted>2014-02-28T07:20:57Z</cp:lastPrinted>
  <dcterms:created xsi:type="dcterms:W3CDTF">2012-10-01T09:13:11Z</dcterms:created>
  <dcterms:modified xsi:type="dcterms:W3CDTF">2016-11-07T20:33:51Z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0x010100CE7CBBEAD5001A458FFE4454A484B2B700826E5A5A00A92B479D062B23BBABCCB6</vt:lpwstr>
  </property>
</Properties>
</file>